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Mangal"/>
        </a:defRPr>
      </a:lvl1pPr>
      <a:lvl2pPr indent="457200" algn="r">
        <a:defRPr sz="1200">
          <a:solidFill>
            <a:schemeClr val="tx1"/>
          </a:solidFill>
          <a:latin typeface="+mn-lt"/>
          <a:ea typeface="+mn-ea"/>
          <a:cs typeface="+mn-cs"/>
          <a:sym typeface="Mangal"/>
        </a:defRPr>
      </a:lvl2pPr>
      <a:lvl3pPr indent="914400" algn="r">
        <a:defRPr sz="1200">
          <a:solidFill>
            <a:schemeClr val="tx1"/>
          </a:solidFill>
          <a:latin typeface="+mn-lt"/>
          <a:ea typeface="+mn-ea"/>
          <a:cs typeface="+mn-cs"/>
          <a:sym typeface="Mangal"/>
        </a:defRPr>
      </a:lvl3pPr>
      <a:lvl4pPr indent="1371600" algn="r">
        <a:defRPr sz="1200">
          <a:solidFill>
            <a:schemeClr val="tx1"/>
          </a:solidFill>
          <a:latin typeface="+mn-lt"/>
          <a:ea typeface="+mn-ea"/>
          <a:cs typeface="+mn-cs"/>
          <a:sym typeface="Mangal"/>
        </a:defRPr>
      </a:lvl4pPr>
      <a:lvl5pPr indent="1828800" algn="r">
        <a:defRPr sz="1200">
          <a:solidFill>
            <a:schemeClr val="tx1"/>
          </a:solidFill>
          <a:latin typeface="+mn-lt"/>
          <a:ea typeface="+mn-ea"/>
          <a:cs typeface="+mn-cs"/>
          <a:sym typeface="Mangal"/>
        </a:defRPr>
      </a:lvl5pPr>
      <a:lvl6pPr algn="r">
        <a:defRPr sz="1200">
          <a:solidFill>
            <a:schemeClr val="tx1"/>
          </a:solidFill>
          <a:latin typeface="+mn-lt"/>
          <a:ea typeface="+mn-ea"/>
          <a:cs typeface="+mn-cs"/>
          <a:sym typeface="Mangal"/>
        </a:defRPr>
      </a:lvl6pPr>
      <a:lvl7pPr algn="r">
        <a:defRPr sz="1200">
          <a:solidFill>
            <a:schemeClr val="tx1"/>
          </a:solidFill>
          <a:latin typeface="+mn-lt"/>
          <a:ea typeface="+mn-ea"/>
          <a:cs typeface="+mn-cs"/>
          <a:sym typeface="Mangal"/>
        </a:defRPr>
      </a:lvl7pPr>
      <a:lvl8pPr algn="r">
        <a:defRPr sz="1200">
          <a:solidFill>
            <a:schemeClr val="tx1"/>
          </a:solidFill>
          <a:latin typeface="+mn-lt"/>
          <a:ea typeface="+mn-ea"/>
          <a:cs typeface="+mn-cs"/>
          <a:sym typeface="Mangal"/>
        </a:defRPr>
      </a:lvl8pPr>
      <a:lvl9pPr algn="r">
        <a:defRPr sz="1200">
          <a:solidFill>
            <a:schemeClr val="tx1"/>
          </a:solidFill>
          <a:latin typeface="+mn-lt"/>
          <a:ea typeface="+mn-ea"/>
          <a:cs typeface="+mn-cs"/>
          <a:sym typeface="Mang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1" Type="http://schemas.openxmlformats.org/officeDocument/2006/relationships/image" Target="../media/image62.png"/><Relationship Id="rId12" Type="http://schemas.openxmlformats.org/officeDocument/2006/relationships/image" Target="../media/image63.png"/><Relationship Id="rId13" Type="http://schemas.openxmlformats.org/officeDocument/2006/relationships/image" Target="../media/image64.png"/><Relationship Id="rId14" Type="http://schemas.openxmlformats.org/officeDocument/2006/relationships/image" Target="../media/image65.png"/><Relationship Id="rId15" Type="http://schemas.openxmlformats.org/officeDocument/2006/relationships/image" Target="../media/image66.png"/><Relationship Id="rId16" Type="http://schemas.openxmlformats.org/officeDocument/2006/relationships/image" Target="../media/image67.png"/><Relationship Id="rId17" Type="http://schemas.openxmlformats.org/officeDocument/2006/relationships/image" Target="../media/image68.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73.png"/><Relationship Id="rId23" Type="http://schemas.openxmlformats.org/officeDocument/2006/relationships/image" Target="../media/image74.png"/><Relationship Id="rId24" Type="http://schemas.openxmlformats.org/officeDocument/2006/relationships/image" Target="../media/image2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7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6.png"/><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 Id="rId11" Type="http://schemas.openxmlformats.org/officeDocument/2006/relationships/image" Target="../media/image83.png"/><Relationship Id="rId12" Type="http://schemas.openxmlformats.org/officeDocument/2006/relationships/image" Target="../media/image84.png"/><Relationship Id="rId13" Type="http://schemas.openxmlformats.org/officeDocument/2006/relationships/image" Target="../media/image85.png"/><Relationship Id="rId14" Type="http://schemas.openxmlformats.org/officeDocument/2006/relationships/image" Target="../media/image86.png"/><Relationship Id="rId15" Type="http://schemas.openxmlformats.org/officeDocument/2006/relationships/image" Target="../media/image87.png"/><Relationship Id="rId16" Type="http://schemas.openxmlformats.org/officeDocument/2006/relationships/image" Target="../media/image88.png"/><Relationship Id="rId17" Type="http://schemas.openxmlformats.org/officeDocument/2006/relationships/image" Target="../media/image89.png"/><Relationship Id="rId18" Type="http://schemas.openxmlformats.org/officeDocument/2006/relationships/image" Target="../media/image90.png"/><Relationship Id="rId19" Type="http://schemas.openxmlformats.org/officeDocument/2006/relationships/image" Target="../media/image91.png"/><Relationship Id="rId20" Type="http://schemas.openxmlformats.org/officeDocument/2006/relationships/image" Target="../media/image92.png"/><Relationship Id="rId21" Type="http://schemas.openxmlformats.org/officeDocument/2006/relationships/image" Target="../media/image93.png"/><Relationship Id="rId22" Type="http://schemas.openxmlformats.org/officeDocument/2006/relationships/image" Target="../media/image94.png"/><Relationship Id="rId23" Type="http://schemas.openxmlformats.org/officeDocument/2006/relationships/image" Target="../media/image95.png"/><Relationship Id="rId24" Type="http://schemas.openxmlformats.org/officeDocument/2006/relationships/image" Target="../media/image96.png"/><Relationship Id="rId25" Type="http://schemas.openxmlformats.org/officeDocument/2006/relationships/image" Target="../media/image97.png"/><Relationship Id="rId26" Type="http://schemas.openxmlformats.org/officeDocument/2006/relationships/image" Target="../media/image9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7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9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99.png"/><Relationship Id="rId7" Type="http://schemas.openxmlformats.org/officeDocument/2006/relationships/image" Target="../media/image102.png"/><Relationship Id="rId8" Type="http://schemas.openxmlformats.org/officeDocument/2006/relationships/image" Target="../media/image103.png"/><Relationship Id="rId9" Type="http://schemas.openxmlformats.org/officeDocument/2006/relationships/image" Target="../media/image104.png"/><Relationship Id="rId10" Type="http://schemas.openxmlformats.org/officeDocument/2006/relationships/image" Target="../media/image105.png"/><Relationship Id="rId11" Type="http://schemas.openxmlformats.org/officeDocument/2006/relationships/image" Target="../media/image106.png"/><Relationship Id="rId12" Type="http://schemas.openxmlformats.org/officeDocument/2006/relationships/image" Target="../media/image107.png"/><Relationship Id="rId13" Type="http://schemas.openxmlformats.org/officeDocument/2006/relationships/image" Target="../media/image108.png"/><Relationship Id="rId14" Type="http://schemas.openxmlformats.org/officeDocument/2006/relationships/image" Target="../media/image109.png"/><Relationship Id="rId15" Type="http://schemas.openxmlformats.org/officeDocument/2006/relationships/image" Target="../media/image110.png"/><Relationship Id="rId16" Type="http://schemas.openxmlformats.org/officeDocument/2006/relationships/image" Target="../media/image111.png"/><Relationship Id="rId17" Type="http://schemas.openxmlformats.org/officeDocument/2006/relationships/image" Target="../media/image112.png"/><Relationship Id="rId18" Type="http://schemas.openxmlformats.org/officeDocument/2006/relationships/image" Target="../media/image113.png"/><Relationship Id="rId19" Type="http://schemas.openxmlformats.org/officeDocument/2006/relationships/image" Target="../media/image114.png"/><Relationship Id="rId20" Type="http://schemas.openxmlformats.org/officeDocument/2006/relationships/image" Target="../media/image115.png"/><Relationship Id="rId21" Type="http://schemas.openxmlformats.org/officeDocument/2006/relationships/image" Target="../media/image116.png"/><Relationship Id="rId22" Type="http://schemas.openxmlformats.org/officeDocument/2006/relationships/image" Target="../media/image11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9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99.png"/><Relationship Id="rId7" Type="http://schemas.openxmlformats.org/officeDocument/2006/relationships/image" Target="../media/image120.png"/><Relationship Id="rId8" Type="http://schemas.openxmlformats.org/officeDocument/2006/relationships/image" Target="../media/image121.png"/><Relationship Id="rId9" Type="http://schemas.openxmlformats.org/officeDocument/2006/relationships/image" Target="../media/image122.png"/><Relationship Id="rId10" Type="http://schemas.openxmlformats.org/officeDocument/2006/relationships/image" Target="../media/image123.png"/><Relationship Id="rId11" Type="http://schemas.openxmlformats.org/officeDocument/2006/relationships/image" Target="../media/image124.png"/><Relationship Id="rId12" Type="http://schemas.openxmlformats.org/officeDocument/2006/relationships/image" Target="../media/image125.png"/><Relationship Id="rId13" Type="http://schemas.openxmlformats.org/officeDocument/2006/relationships/image" Target="../media/image126.png"/><Relationship Id="rId14" Type="http://schemas.openxmlformats.org/officeDocument/2006/relationships/image" Target="../media/image127.png"/><Relationship Id="rId15" Type="http://schemas.openxmlformats.org/officeDocument/2006/relationships/image" Target="../media/image128.png"/><Relationship Id="rId16" Type="http://schemas.openxmlformats.org/officeDocument/2006/relationships/image" Target="../media/image129.png"/><Relationship Id="rId17" Type="http://schemas.openxmlformats.org/officeDocument/2006/relationships/image" Target="../media/image130.png"/><Relationship Id="rId18" Type="http://schemas.openxmlformats.org/officeDocument/2006/relationships/image" Target="../media/image131.png"/><Relationship Id="rId19" Type="http://schemas.openxmlformats.org/officeDocument/2006/relationships/image" Target="../media/image132.png"/><Relationship Id="rId20" Type="http://schemas.openxmlformats.org/officeDocument/2006/relationships/image" Target="../media/image133.png"/><Relationship Id="rId21" Type="http://schemas.openxmlformats.org/officeDocument/2006/relationships/image" Target="../media/image134.png"/><Relationship Id="rId22" Type="http://schemas.openxmlformats.org/officeDocument/2006/relationships/image" Target="../media/image13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 Id="rId3" Type="http://schemas.openxmlformats.org/officeDocument/2006/relationships/image" Target="../media/image9.png"/><Relationship Id="rId4" Type="http://schemas.openxmlformats.org/officeDocument/2006/relationships/image" Target="../media/image13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 Id="rId3" Type="http://schemas.openxmlformats.org/officeDocument/2006/relationships/image" Target="../media/image9.png"/><Relationship Id="rId4" Type="http://schemas.openxmlformats.org/officeDocument/2006/relationships/image" Target="../media/image13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7.png"/><Relationship Id="rId3" Type="http://schemas.openxmlformats.org/officeDocument/2006/relationships/image" Target="../media/image9.png"/><Relationship Id="rId4" Type="http://schemas.openxmlformats.org/officeDocument/2006/relationships/image" Target="../media/image75.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 Id="rId4" Type="http://schemas.openxmlformats.org/officeDocument/2006/relationships/image" Target="../media/image137.png"/><Relationship Id="rId5" Type="http://schemas.openxmlformats.org/officeDocument/2006/relationships/image" Target="../media/image138.png"/><Relationship Id="rId6" Type="http://schemas.openxmlformats.org/officeDocument/2006/relationships/image" Target="../media/image13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5.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0.png"/><Relationship Id="rId3" Type="http://schemas.openxmlformats.org/officeDocument/2006/relationships/image" Target="../media/image9.png"/><Relationship Id="rId4" Type="http://schemas.openxmlformats.org/officeDocument/2006/relationships/image" Target="../media/image141.png"/><Relationship Id="rId5" Type="http://schemas.openxmlformats.org/officeDocument/2006/relationships/image" Target="../media/image14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0.png"/><Relationship Id="rId4" Type="http://schemas.openxmlformats.org/officeDocument/2006/relationships/image" Target="../media/image141.png"/><Relationship Id="rId5" Type="http://schemas.openxmlformats.org/officeDocument/2006/relationships/image" Target="../media/image142.png"/><Relationship Id="rId6" Type="http://schemas.openxmlformats.org/officeDocument/2006/relationships/image" Target="../media/image14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 Id="rId4" Type="http://schemas.openxmlformats.org/officeDocument/2006/relationships/image" Target="../media/image145.png"/><Relationship Id="rId5" Type="http://schemas.openxmlformats.org/officeDocument/2006/relationships/image" Target="../media/image14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 Id="rId4" Type="http://schemas.openxmlformats.org/officeDocument/2006/relationships/image" Target="../media/image145.png"/><Relationship Id="rId5" Type="http://schemas.openxmlformats.org/officeDocument/2006/relationships/image" Target="../media/image147.png"/><Relationship Id="rId6" Type="http://schemas.openxmlformats.org/officeDocument/2006/relationships/image" Target="../media/image148.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9.png"/><Relationship Id="rId3" Type="http://schemas.openxmlformats.org/officeDocument/2006/relationships/image" Target="../media/image9.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50.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 Id="rId4" Type="http://schemas.openxmlformats.org/officeDocument/2006/relationships/image" Target="../media/image145.png"/><Relationship Id="rId5" Type="http://schemas.openxmlformats.org/officeDocument/2006/relationships/image" Target="../media/image15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 Id="rId4" Type="http://schemas.openxmlformats.org/officeDocument/2006/relationships/image" Target="../media/image145.png"/><Relationship Id="rId5" Type="http://schemas.openxmlformats.org/officeDocument/2006/relationships/image" Target="../media/image152.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 Id="rId4" Type="http://schemas.openxmlformats.org/officeDocument/2006/relationships/image" Target="../media/image145.png"/><Relationship Id="rId5" Type="http://schemas.openxmlformats.org/officeDocument/2006/relationships/image" Target="../media/image153.png"/><Relationship Id="rId6" Type="http://schemas.openxmlformats.org/officeDocument/2006/relationships/image" Target="../media/image15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7.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 Id="rId4" Type="http://schemas.openxmlformats.org/officeDocument/2006/relationships/image" Target="../media/image145.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58.png"/><Relationship Id="rId4" Type="http://schemas.openxmlformats.org/officeDocument/2006/relationships/image" Target="../media/image159.png"/><Relationship Id="rId5" Type="http://schemas.openxmlformats.org/officeDocument/2006/relationships/image" Target="../media/image160.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58.png"/><Relationship Id="rId4" Type="http://schemas.openxmlformats.org/officeDocument/2006/relationships/image" Target="../media/image159.png"/><Relationship Id="rId5" Type="http://schemas.openxmlformats.org/officeDocument/2006/relationships/image" Target="../media/image160.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58.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61.png"/><Relationship Id="rId4" Type="http://schemas.openxmlformats.org/officeDocument/2006/relationships/image" Target="../media/image162.png"/><Relationship Id="rId5" Type="http://schemas.openxmlformats.org/officeDocument/2006/relationships/image" Target="../media/image163.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1.png"/><Relationship Id="rId3" Type="http://schemas.openxmlformats.org/officeDocument/2006/relationships/image" Target="../media/image162.png"/><Relationship Id="rId4" Type="http://schemas.openxmlformats.org/officeDocument/2006/relationships/image" Target="../media/image9.png"/><Relationship Id="rId5" Type="http://schemas.openxmlformats.org/officeDocument/2006/relationships/image" Target="../media/image164.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5.png"/><Relationship Id="rId3" Type="http://schemas.openxmlformats.org/officeDocument/2006/relationships/image" Target="../media/image161.png"/><Relationship Id="rId4" Type="http://schemas.openxmlformats.org/officeDocument/2006/relationships/image" Target="../media/image162.png"/><Relationship Id="rId5" Type="http://schemas.openxmlformats.org/officeDocument/2006/relationships/image" Target="../media/image9.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1.png"/><Relationship Id="rId3" Type="http://schemas.openxmlformats.org/officeDocument/2006/relationships/image" Target="../media/image162.png"/><Relationship Id="rId4" Type="http://schemas.openxmlformats.org/officeDocument/2006/relationships/image" Target="../media/image9.png"/><Relationship Id="rId5" Type="http://schemas.openxmlformats.org/officeDocument/2006/relationships/image" Target="../media/image165.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1.png"/><Relationship Id="rId3" Type="http://schemas.openxmlformats.org/officeDocument/2006/relationships/image" Target="../media/image162.png"/><Relationship Id="rId4" Type="http://schemas.openxmlformats.org/officeDocument/2006/relationships/image" Target="../media/image9.png"/><Relationship Id="rId5" Type="http://schemas.openxmlformats.org/officeDocument/2006/relationships/image" Target="../media/image16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7.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1.png"/><Relationship Id="rId3" Type="http://schemas.openxmlformats.org/officeDocument/2006/relationships/image" Target="../media/image162.png"/><Relationship Id="rId4" Type="http://schemas.openxmlformats.org/officeDocument/2006/relationships/image" Target="../media/image167.png"/><Relationship Id="rId5" Type="http://schemas.openxmlformats.org/officeDocument/2006/relationships/image" Target="../media/image16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44.png"/><Relationship Id="rId4" Type="http://schemas.openxmlformats.org/officeDocument/2006/relationships/image" Target="../media/image28.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28.png"/><Relationship Id="rId10"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slide 01 title.png" descr="slide 01 title"/>
          <p:cNvPicPr/>
          <p:nvPr/>
        </p:nvPicPr>
        <p:blipFill>
          <a:blip r:embed="rId2">
            <a:extLst/>
          </a:blip>
          <a:stretch>
            <a:fillRect/>
          </a:stretch>
        </p:blipFill>
        <p:spPr>
          <a:xfrm>
            <a:off x="1587" y="-1588"/>
            <a:ext cx="9142413" cy="6348413"/>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 of 50</a:t>
            </a:r>
          </a:p>
        </p:txBody>
      </p:sp>
      <p:sp>
        <p:nvSpPr>
          <p:cNvPr id="13" name="Shape 13"/>
          <p:cNvSpPr/>
          <p:nvPr/>
        </p:nvSpPr>
        <p:spPr>
          <a:xfrm>
            <a:off x="1206500" y="5483225"/>
            <a:ext cx="6689725" cy="617362"/>
          </a:xfrm>
          <a:prstGeom prst="rect">
            <a:avLst/>
          </a:prstGeom>
          <a:solidFill>
            <a:srgbClr val="000000">
              <a:alpha val="50195"/>
            </a:srgbClr>
          </a:solidFill>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b="1">
                <a:solidFill>
                  <a:srgbClr val="FFFFFF"/>
                </a:solidFill>
              </a:rPr>
              <a:t>Una barra de tapas deliciosas en un local en un pueblo </a:t>
            </a:r>
            <a:endParaRPr b="1">
              <a:solidFill>
                <a:srgbClr val="FFFFFF"/>
              </a:solidFill>
            </a:endParaRPr>
          </a:p>
          <a:p>
            <a:pPr lvl="0" algn="ctr"/>
            <a:r>
              <a:rPr b="1">
                <a:solidFill>
                  <a:srgbClr val="FFFFFF"/>
                </a:solidFill>
              </a:rPr>
              <a:t>cerca de San Sebastián en Euskadi en el norte de España</a:t>
            </a:r>
          </a:p>
        </p:txBody>
      </p:sp>
      <p:sp>
        <p:nvSpPr>
          <p:cNvPr id="14" name="Shape 14"/>
          <p:cNvSpPr/>
          <p:nvPr/>
        </p:nvSpPr>
        <p:spPr>
          <a:xfrm>
            <a:off x="3375025" y="6403975"/>
            <a:ext cx="1168401" cy="42545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cap01Slide02VocabHeader.png" descr="cap01Slide02VocabHeader"/>
          <p:cNvPicPr/>
          <p:nvPr/>
        </p:nvPicPr>
        <p:blipFill>
          <a:blip r:embed="rId2">
            <a:extLst/>
          </a:blip>
          <a:stretch>
            <a:fillRect/>
          </a:stretch>
        </p:blipFill>
        <p:spPr>
          <a:xfrm>
            <a:off x="0" y="0"/>
            <a:ext cx="9142413" cy="901700"/>
          </a:xfrm>
          <a:prstGeom prst="rect">
            <a:avLst/>
          </a:prstGeom>
          <a:ln w="12700">
            <a:miter lim="400000"/>
          </a:ln>
        </p:spPr>
      </p:pic>
      <p:sp>
        <p:nvSpPr>
          <p:cNvPr id="110" name="Shape 11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10 of 50</a:t>
            </a:r>
          </a:p>
        </p:txBody>
      </p:sp>
      <p:pic>
        <p:nvPicPr>
          <p:cNvPr id="11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12" name="slide 10 pic1a.png" descr="slide 10 pic1a"/>
          <p:cNvPicPr/>
          <p:nvPr/>
        </p:nvPicPr>
        <p:blipFill>
          <a:blip r:embed="rId4">
            <a:extLst/>
          </a:blip>
          <a:stretch>
            <a:fillRect/>
          </a:stretch>
        </p:blipFill>
        <p:spPr>
          <a:xfrm>
            <a:off x="1733550" y="1785937"/>
            <a:ext cx="5676900" cy="3810001"/>
          </a:xfrm>
          <a:prstGeom prst="rect">
            <a:avLst/>
          </a:prstGeom>
          <a:ln w="12700">
            <a:miter lim="400000"/>
          </a:ln>
        </p:spPr>
      </p:pic>
      <p:pic>
        <p:nvPicPr>
          <p:cNvPr id="113" name="slide 10 text1a.png" descr="slide 10 text1a"/>
          <p:cNvPicPr/>
          <p:nvPr/>
        </p:nvPicPr>
        <p:blipFill>
          <a:blip r:embed="rId5">
            <a:extLst/>
          </a:blip>
          <a:stretch>
            <a:fillRect/>
          </a:stretch>
        </p:blipFill>
        <p:spPr>
          <a:xfrm>
            <a:off x="3606800" y="5194300"/>
            <a:ext cx="952500" cy="254000"/>
          </a:xfrm>
          <a:prstGeom prst="rect">
            <a:avLst/>
          </a:prstGeom>
          <a:ln w="12700">
            <a:miter lim="400000"/>
          </a:ln>
        </p:spPr>
      </p:pic>
      <p:pic>
        <p:nvPicPr>
          <p:cNvPr id="114" name="slide 10 text1b.png" descr="slide 10 text1b"/>
          <p:cNvPicPr/>
          <p:nvPr/>
        </p:nvPicPr>
        <p:blipFill>
          <a:blip r:embed="rId6">
            <a:extLst/>
          </a:blip>
          <a:stretch>
            <a:fillRect/>
          </a:stretch>
        </p:blipFill>
        <p:spPr>
          <a:xfrm>
            <a:off x="3606800" y="5194300"/>
            <a:ext cx="952500" cy="254000"/>
          </a:xfrm>
          <a:prstGeom prst="rect">
            <a:avLst/>
          </a:prstGeom>
          <a:ln w="12700">
            <a:miter lim="400000"/>
          </a:ln>
        </p:spPr>
      </p:pic>
      <p:pic>
        <p:nvPicPr>
          <p:cNvPr id="115" name="slide 10 text2a.png" descr="slide 10 text2a"/>
          <p:cNvPicPr/>
          <p:nvPr/>
        </p:nvPicPr>
        <p:blipFill>
          <a:blip r:embed="rId7">
            <a:extLst/>
          </a:blip>
          <a:stretch>
            <a:fillRect/>
          </a:stretch>
        </p:blipFill>
        <p:spPr>
          <a:xfrm>
            <a:off x="2001837" y="3927475"/>
            <a:ext cx="1257301" cy="254000"/>
          </a:xfrm>
          <a:prstGeom prst="rect">
            <a:avLst/>
          </a:prstGeom>
          <a:ln w="12700">
            <a:miter lim="400000"/>
          </a:ln>
        </p:spPr>
      </p:pic>
      <p:pic>
        <p:nvPicPr>
          <p:cNvPr id="116" name="slide 10 text2b.png" descr="slide 10 text2b"/>
          <p:cNvPicPr/>
          <p:nvPr/>
        </p:nvPicPr>
        <p:blipFill>
          <a:blip r:embed="rId8">
            <a:extLst/>
          </a:blip>
          <a:stretch>
            <a:fillRect/>
          </a:stretch>
        </p:blipFill>
        <p:spPr>
          <a:xfrm>
            <a:off x="2001837" y="3927475"/>
            <a:ext cx="1257301" cy="254000"/>
          </a:xfrm>
          <a:prstGeom prst="rect">
            <a:avLst/>
          </a:prstGeom>
          <a:ln w="12700">
            <a:miter lim="400000"/>
          </a:ln>
        </p:spPr>
      </p:pic>
      <p:pic>
        <p:nvPicPr>
          <p:cNvPr id="117" name="slide 10 text3a.png" descr="slide 10 text3a"/>
          <p:cNvPicPr/>
          <p:nvPr/>
        </p:nvPicPr>
        <p:blipFill>
          <a:blip r:embed="rId9">
            <a:extLst/>
          </a:blip>
          <a:stretch>
            <a:fillRect/>
          </a:stretch>
        </p:blipFill>
        <p:spPr>
          <a:xfrm>
            <a:off x="5073650" y="3152775"/>
            <a:ext cx="876300" cy="254000"/>
          </a:xfrm>
          <a:prstGeom prst="rect">
            <a:avLst/>
          </a:prstGeom>
          <a:ln w="12700">
            <a:miter lim="400000"/>
          </a:ln>
        </p:spPr>
      </p:pic>
      <p:pic>
        <p:nvPicPr>
          <p:cNvPr id="118" name="slide 10 text3b.png" descr="slide 10 text3b"/>
          <p:cNvPicPr/>
          <p:nvPr/>
        </p:nvPicPr>
        <p:blipFill>
          <a:blip r:embed="rId10">
            <a:extLst/>
          </a:blip>
          <a:stretch>
            <a:fillRect/>
          </a:stretch>
        </p:blipFill>
        <p:spPr>
          <a:xfrm>
            <a:off x="5073650" y="3152775"/>
            <a:ext cx="876300" cy="254000"/>
          </a:xfrm>
          <a:prstGeom prst="rect">
            <a:avLst/>
          </a:prstGeom>
          <a:ln w="12700">
            <a:miter lim="400000"/>
          </a:ln>
        </p:spPr>
      </p:pic>
      <p:pic>
        <p:nvPicPr>
          <p:cNvPr id="119" name="slide 10 text4a.png" descr="slide 10 text4a"/>
          <p:cNvPicPr/>
          <p:nvPr/>
        </p:nvPicPr>
        <p:blipFill>
          <a:blip r:embed="rId11">
            <a:extLst/>
          </a:blip>
          <a:stretch>
            <a:fillRect/>
          </a:stretch>
        </p:blipFill>
        <p:spPr>
          <a:xfrm>
            <a:off x="1581150" y="5180012"/>
            <a:ext cx="1168400" cy="254001"/>
          </a:xfrm>
          <a:prstGeom prst="rect">
            <a:avLst/>
          </a:prstGeom>
          <a:ln w="12700">
            <a:miter lim="400000"/>
          </a:ln>
        </p:spPr>
      </p:pic>
      <p:pic>
        <p:nvPicPr>
          <p:cNvPr id="120" name="slide 10 text4b.png" descr="slide 10 text4b"/>
          <p:cNvPicPr/>
          <p:nvPr/>
        </p:nvPicPr>
        <p:blipFill>
          <a:blip r:embed="rId12">
            <a:extLst/>
          </a:blip>
          <a:stretch>
            <a:fillRect/>
          </a:stretch>
        </p:blipFill>
        <p:spPr>
          <a:xfrm>
            <a:off x="1581150" y="5180012"/>
            <a:ext cx="1168400" cy="254001"/>
          </a:xfrm>
          <a:prstGeom prst="rect">
            <a:avLst/>
          </a:prstGeom>
          <a:ln w="12700">
            <a:miter lim="400000"/>
          </a:ln>
        </p:spPr>
      </p:pic>
      <p:pic>
        <p:nvPicPr>
          <p:cNvPr id="121" name="slide 10 text5a.png" descr="slide 10 text5a"/>
          <p:cNvPicPr/>
          <p:nvPr/>
        </p:nvPicPr>
        <p:blipFill>
          <a:blip r:embed="rId13">
            <a:extLst/>
          </a:blip>
          <a:stretch>
            <a:fillRect/>
          </a:stretch>
        </p:blipFill>
        <p:spPr>
          <a:xfrm>
            <a:off x="4894262" y="5094287"/>
            <a:ext cx="1155701" cy="254001"/>
          </a:xfrm>
          <a:prstGeom prst="rect">
            <a:avLst/>
          </a:prstGeom>
          <a:ln w="12700">
            <a:miter lim="400000"/>
          </a:ln>
        </p:spPr>
      </p:pic>
      <p:pic>
        <p:nvPicPr>
          <p:cNvPr id="122" name="slide 10 text5b.png" descr="slide 10 text5b"/>
          <p:cNvPicPr/>
          <p:nvPr/>
        </p:nvPicPr>
        <p:blipFill>
          <a:blip r:embed="rId14">
            <a:extLst/>
          </a:blip>
          <a:stretch>
            <a:fillRect/>
          </a:stretch>
        </p:blipFill>
        <p:spPr>
          <a:xfrm>
            <a:off x="4894262" y="5094287"/>
            <a:ext cx="1155701" cy="254001"/>
          </a:xfrm>
          <a:prstGeom prst="rect">
            <a:avLst/>
          </a:prstGeom>
          <a:ln w="12700">
            <a:miter lim="400000"/>
          </a:ln>
        </p:spPr>
      </p:pic>
      <p:pic>
        <p:nvPicPr>
          <p:cNvPr id="123" name="slide 10 text6a.png" descr="slide 10 text6a"/>
          <p:cNvPicPr/>
          <p:nvPr/>
        </p:nvPicPr>
        <p:blipFill>
          <a:blip r:embed="rId15">
            <a:extLst/>
          </a:blip>
          <a:stretch>
            <a:fillRect/>
          </a:stretch>
        </p:blipFill>
        <p:spPr>
          <a:xfrm>
            <a:off x="5908675" y="3900487"/>
            <a:ext cx="1282700" cy="254001"/>
          </a:xfrm>
          <a:prstGeom prst="rect">
            <a:avLst/>
          </a:prstGeom>
          <a:ln w="12700">
            <a:miter lim="400000"/>
          </a:ln>
        </p:spPr>
      </p:pic>
      <p:pic>
        <p:nvPicPr>
          <p:cNvPr id="124" name="slide 10 text6b.png" descr="slide 10 text6b"/>
          <p:cNvPicPr/>
          <p:nvPr/>
        </p:nvPicPr>
        <p:blipFill>
          <a:blip r:embed="rId16">
            <a:extLst/>
          </a:blip>
          <a:stretch>
            <a:fillRect/>
          </a:stretch>
        </p:blipFill>
        <p:spPr>
          <a:xfrm>
            <a:off x="5908675" y="3900487"/>
            <a:ext cx="1282700" cy="254001"/>
          </a:xfrm>
          <a:prstGeom prst="rect">
            <a:avLst/>
          </a:prstGeom>
          <a:ln w="12700">
            <a:miter lim="400000"/>
          </a:ln>
        </p:spPr>
      </p:pic>
      <p:pic>
        <p:nvPicPr>
          <p:cNvPr id="125" name="slide 10 text7a.png" descr="slide 10 text7a"/>
          <p:cNvPicPr/>
          <p:nvPr/>
        </p:nvPicPr>
        <p:blipFill>
          <a:blip r:embed="rId17">
            <a:extLst/>
          </a:blip>
          <a:stretch>
            <a:fillRect/>
          </a:stretch>
        </p:blipFill>
        <p:spPr>
          <a:xfrm>
            <a:off x="5810250" y="4546600"/>
            <a:ext cx="1168400" cy="254000"/>
          </a:xfrm>
          <a:prstGeom prst="rect">
            <a:avLst/>
          </a:prstGeom>
          <a:ln w="12700">
            <a:miter lim="400000"/>
          </a:ln>
        </p:spPr>
      </p:pic>
      <p:pic>
        <p:nvPicPr>
          <p:cNvPr id="126" name="slide 10 text7b.png" descr="slide 10 text7b"/>
          <p:cNvPicPr/>
          <p:nvPr/>
        </p:nvPicPr>
        <p:blipFill>
          <a:blip r:embed="rId18">
            <a:extLst/>
          </a:blip>
          <a:stretch>
            <a:fillRect/>
          </a:stretch>
        </p:blipFill>
        <p:spPr>
          <a:xfrm>
            <a:off x="5810250" y="4546600"/>
            <a:ext cx="1168400" cy="254000"/>
          </a:xfrm>
          <a:prstGeom prst="rect">
            <a:avLst/>
          </a:prstGeom>
          <a:ln w="12700">
            <a:miter lim="400000"/>
          </a:ln>
        </p:spPr>
      </p:pic>
      <p:pic>
        <p:nvPicPr>
          <p:cNvPr id="127" name="slide 10 text8a.png" descr="slide 10 text8a"/>
          <p:cNvPicPr/>
          <p:nvPr/>
        </p:nvPicPr>
        <p:blipFill>
          <a:blip r:embed="rId19">
            <a:extLst/>
          </a:blip>
          <a:stretch>
            <a:fillRect/>
          </a:stretch>
        </p:blipFill>
        <p:spPr>
          <a:xfrm>
            <a:off x="3467100" y="3249612"/>
            <a:ext cx="1092200" cy="254001"/>
          </a:xfrm>
          <a:prstGeom prst="rect">
            <a:avLst/>
          </a:prstGeom>
          <a:ln w="12700">
            <a:miter lim="400000"/>
          </a:ln>
        </p:spPr>
      </p:pic>
      <p:pic>
        <p:nvPicPr>
          <p:cNvPr id="128" name="slide 10 text8b.png" descr="slide 10 text8b"/>
          <p:cNvPicPr/>
          <p:nvPr/>
        </p:nvPicPr>
        <p:blipFill>
          <a:blip r:embed="rId20">
            <a:extLst/>
          </a:blip>
          <a:stretch>
            <a:fillRect/>
          </a:stretch>
        </p:blipFill>
        <p:spPr>
          <a:xfrm>
            <a:off x="3467100" y="3249612"/>
            <a:ext cx="1092200" cy="254001"/>
          </a:xfrm>
          <a:prstGeom prst="rect">
            <a:avLst/>
          </a:prstGeom>
          <a:ln w="12700">
            <a:miter lim="400000"/>
          </a:ln>
        </p:spPr>
      </p:pic>
      <p:pic>
        <p:nvPicPr>
          <p:cNvPr id="129" name="slide 10 text9a.png" descr="slide 10 text9a"/>
          <p:cNvPicPr/>
          <p:nvPr/>
        </p:nvPicPr>
        <p:blipFill>
          <a:blip r:embed="rId21">
            <a:extLst/>
          </a:blip>
          <a:stretch>
            <a:fillRect/>
          </a:stretch>
        </p:blipFill>
        <p:spPr>
          <a:xfrm>
            <a:off x="6583362" y="5319712"/>
            <a:ext cx="1092201" cy="254001"/>
          </a:xfrm>
          <a:prstGeom prst="rect">
            <a:avLst/>
          </a:prstGeom>
          <a:ln w="12700">
            <a:miter lim="400000"/>
          </a:ln>
        </p:spPr>
      </p:pic>
      <p:pic>
        <p:nvPicPr>
          <p:cNvPr id="130" name="slide 10 text9b.png" descr="slide 10 text9b"/>
          <p:cNvPicPr/>
          <p:nvPr/>
        </p:nvPicPr>
        <p:blipFill>
          <a:blip r:embed="rId22">
            <a:extLst/>
          </a:blip>
          <a:stretch>
            <a:fillRect/>
          </a:stretch>
        </p:blipFill>
        <p:spPr>
          <a:xfrm>
            <a:off x="6583362" y="5319712"/>
            <a:ext cx="1092201" cy="254001"/>
          </a:xfrm>
          <a:prstGeom prst="rect">
            <a:avLst/>
          </a:prstGeom>
          <a:ln w="12700">
            <a:miter lim="400000"/>
          </a:ln>
        </p:spPr>
      </p:pic>
      <p:sp>
        <p:nvSpPr>
          <p:cNvPr id="131" name="Shape 131"/>
          <p:cNvSpPr/>
          <p:nvPr/>
        </p:nvSpPr>
        <p:spPr>
          <a:xfrm>
            <a:off x="4164012" y="3495674"/>
            <a:ext cx="801688" cy="828677"/>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2" name="Shape 132"/>
          <p:cNvSpPr/>
          <p:nvPr/>
        </p:nvSpPr>
        <p:spPr>
          <a:xfrm>
            <a:off x="2960687" y="4176712"/>
            <a:ext cx="795338" cy="344489"/>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3" name="Shape 133"/>
          <p:cNvSpPr/>
          <p:nvPr/>
        </p:nvSpPr>
        <p:spPr>
          <a:xfrm flipV="1">
            <a:off x="2217737" y="4975225"/>
            <a:ext cx="809626" cy="209550"/>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4" name="Shape 134"/>
          <p:cNvSpPr/>
          <p:nvPr/>
        </p:nvSpPr>
        <p:spPr>
          <a:xfrm flipH="1" flipV="1">
            <a:off x="4897437" y="4838700"/>
            <a:ext cx="363539" cy="241300"/>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5" name="Shape 135"/>
          <p:cNvSpPr/>
          <p:nvPr/>
        </p:nvSpPr>
        <p:spPr>
          <a:xfrm flipH="1">
            <a:off x="4949824" y="4649787"/>
            <a:ext cx="852489" cy="9526"/>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6" name="Shape 136"/>
          <p:cNvSpPr/>
          <p:nvPr/>
        </p:nvSpPr>
        <p:spPr>
          <a:xfrm flipH="1" flipV="1">
            <a:off x="6389687" y="5059362"/>
            <a:ext cx="368301" cy="252414"/>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7" name="Shape 137"/>
          <p:cNvSpPr/>
          <p:nvPr/>
        </p:nvSpPr>
        <p:spPr>
          <a:xfrm flipH="1">
            <a:off x="5549900" y="4133850"/>
            <a:ext cx="388938" cy="147638"/>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
        <p:nvSpPr>
          <p:cNvPr id="138" name="Shape 138"/>
          <p:cNvSpPr/>
          <p:nvPr/>
        </p:nvSpPr>
        <p:spPr>
          <a:xfrm flipH="1">
            <a:off x="5260974" y="3398837"/>
            <a:ext cx="173039" cy="714376"/>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pic>
        <p:nvPicPr>
          <p:cNvPr id="139" name="C4_quickpass_vocab.png" descr="C4_quickpass_vocab"/>
          <p:cNvPicPr/>
          <p:nvPr/>
        </p:nvPicPr>
        <p:blipFill>
          <a:blip r:embed="rId23">
            <a:extLst/>
          </a:blip>
          <a:stretch>
            <a:fillRect/>
          </a:stretch>
        </p:blipFill>
        <p:spPr>
          <a:xfrm>
            <a:off x="7154862" y="254000"/>
            <a:ext cx="1627188" cy="841375"/>
          </a:xfrm>
          <a:prstGeom prst="rect">
            <a:avLst/>
          </a:prstGeom>
          <a:ln w="12700">
            <a:miter lim="400000"/>
          </a:ln>
        </p:spPr>
      </p:pic>
      <p:pic>
        <p:nvPicPr>
          <p:cNvPr id="140" name="slide 06 titletext1a.png" descr="slide 06 titletext1a"/>
          <p:cNvPicPr/>
          <p:nvPr/>
        </p:nvPicPr>
        <p:blipFill>
          <a:blip r:embed="rId24">
            <a:extLst/>
          </a:blip>
          <a:stretch>
            <a:fillRect/>
          </a:stretch>
        </p:blipFill>
        <p:spPr>
          <a:xfrm>
            <a:off x="328612" y="1066800"/>
            <a:ext cx="5613401"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6"/>
                                        </p:tgtEl>
                                        <p:attrNameLst>
                                          <p:attrName>style.visibility</p:attrName>
                                        </p:attrNameLst>
                                      </p:cBhvr>
                                      <p:to>
                                        <p:strVal val="visible"/>
                                      </p:to>
                                    </p:set>
                                    <p:animEffect filter="fade" transition="in">
                                      <p:cBhvr>
                                        <p:cTn id="7" dur="500"/>
                                        <p:tgtEl>
                                          <p:spTgt spid="116"/>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132"/>
                                        </p:tgtEl>
                                        <p:attrNameLst>
                                          <p:attrName>style.visibility</p:attrName>
                                        </p:attrNameLst>
                                      </p:cBhvr>
                                      <p:to>
                                        <p:strVal val="visible"/>
                                      </p:to>
                                    </p:set>
                                    <p:animEffect filter="wipe(up)" transition="in">
                                      <p:cBhvr>
                                        <p:cTn id="11" dur="500"/>
                                        <p:tgtEl>
                                          <p:spTgt spid="132"/>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128"/>
                                        </p:tgtEl>
                                        <p:attrNameLst>
                                          <p:attrName>style.visibility</p:attrName>
                                        </p:attrNameLst>
                                      </p:cBhvr>
                                      <p:to>
                                        <p:strVal val="visible"/>
                                      </p:to>
                                    </p:set>
                                    <p:animEffect filter="fade" transition="in">
                                      <p:cBhvr>
                                        <p:cTn id="16" dur="500"/>
                                        <p:tgtEl>
                                          <p:spTgt spid="128"/>
                                        </p:tgtEl>
                                      </p:cBhvr>
                                    </p:animEffect>
                                  </p:childTnLst>
                                </p:cTn>
                              </p:par>
                            </p:childTnLst>
                          </p:cTn>
                        </p:par>
                        <p:par>
                          <p:cTn id="17" fill="hold">
                            <p:stCondLst>
                              <p:cond delay="500"/>
                            </p:stCondLst>
                            <p:childTnLst>
                              <p:par>
                                <p:cTn id="18" nodeType="afterEffect" presetClass="entr" presetSubtype="1" presetID="22" grpId="4" fill="hold">
                                  <p:stCondLst>
                                    <p:cond delay="0"/>
                                  </p:stCondLst>
                                  <p:iterate type="el" backwards="0">
                                    <p:tmAbs val="0"/>
                                  </p:iterate>
                                  <p:childTnLst>
                                    <p:set>
                                      <p:cBhvr>
                                        <p:cTn id="19" fill="hold"/>
                                        <p:tgtEl>
                                          <p:spTgt spid="131"/>
                                        </p:tgtEl>
                                        <p:attrNameLst>
                                          <p:attrName>style.visibility</p:attrName>
                                        </p:attrNameLst>
                                      </p:cBhvr>
                                      <p:to>
                                        <p:strVal val="visible"/>
                                      </p:to>
                                    </p:set>
                                    <p:animEffect filter="wipe(up)" transition="in">
                                      <p:cBhvr>
                                        <p:cTn id="20" dur="500"/>
                                        <p:tgtEl>
                                          <p:spTgt spid="131"/>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5" fill="hold">
                                  <p:stCondLst>
                                    <p:cond delay="0"/>
                                  </p:stCondLst>
                                  <p:iterate type="el" backwards="0">
                                    <p:tmAbs val="0"/>
                                  </p:iterate>
                                  <p:childTnLst>
                                    <p:set>
                                      <p:cBhvr>
                                        <p:cTn id="24" fill="hold"/>
                                        <p:tgtEl>
                                          <p:spTgt spid="118"/>
                                        </p:tgtEl>
                                        <p:attrNameLst>
                                          <p:attrName>style.visibility</p:attrName>
                                        </p:attrNameLst>
                                      </p:cBhvr>
                                      <p:to>
                                        <p:strVal val="visible"/>
                                      </p:to>
                                    </p:set>
                                    <p:animEffect filter="fade" transition="in">
                                      <p:cBhvr>
                                        <p:cTn id="25" dur="500"/>
                                        <p:tgtEl>
                                          <p:spTgt spid="118"/>
                                        </p:tgtEl>
                                      </p:cBhvr>
                                    </p:animEffect>
                                  </p:childTnLst>
                                </p:cTn>
                              </p:par>
                            </p:childTnLst>
                          </p:cTn>
                        </p:par>
                        <p:par>
                          <p:cTn id="26" fill="hold">
                            <p:stCondLst>
                              <p:cond delay="500"/>
                            </p:stCondLst>
                            <p:childTnLst>
                              <p:par>
                                <p:cTn id="27" nodeType="afterEffect" presetClass="entr" presetSubtype="1" presetID="22" grpId="6" fill="hold">
                                  <p:stCondLst>
                                    <p:cond delay="0"/>
                                  </p:stCondLst>
                                  <p:iterate type="el" backwards="0">
                                    <p:tmAbs val="0"/>
                                  </p:iterate>
                                  <p:childTnLst>
                                    <p:set>
                                      <p:cBhvr>
                                        <p:cTn id="28" fill="hold"/>
                                        <p:tgtEl>
                                          <p:spTgt spid="138"/>
                                        </p:tgtEl>
                                        <p:attrNameLst>
                                          <p:attrName>style.visibility</p:attrName>
                                        </p:attrNameLst>
                                      </p:cBhvr>
                                      <p:to>
                                        <p:strVal val="visible"/>
                                      </p:to>
                                    </p:set>
                                    <p:animEffect filter="wipe(up)" transition="in">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0" grpId="7" fill="hold">
                                  <p:stCondLst>
                                    <p:cond delay="0"/>
                                  </p:stCondLst>
                                  <p:iterate type="el" backwards="0">
                                    <p:tmAbs val="0"/>
                                  </p:iterate>
                                  <p:childTnLst>
                                    <p:set>
                                      <p:cBhvr>
                                        <p:cTn id="33" fill="hold"/>
                                        <p:tgtEl>
                                          <p:spTgt spid="124"/>
                                        </p:tgtEl>
                                        <p:attrNameLst>
                                          <p:attrName>style.visibility</p:attrName>
                                        </p:attrNameLst>
                                      </p:cBhvr>
                                      <p:to>
                                        <p:strVal val="visible"/>
                                      </p:to>
                                    </p:set>
                                    <p:animEffect filter="fade" transition="in">
                                      <p:cBhvr>
                                        <p:cTn id="34" dur="500"/>
                                        <p:tgtEl>
                                          <p:spTgt spid="124"/>
                                        </p:tgtEl>
                                      </p:cBhvr>
                                    </p:animEffect>
                                  </p:childTnLst>
                                </p:cTn>
                              </p:par>
                            </p:childTnLst>
                          </p:cTn>
                        </p:par>
                        <p:par>
                          <p:cTn id="35" fill="hold">
                            <p:stCondLst>
                              <p:cond delay="500"/>
                            </p:stCondLst>
                            <p:childTnLst>
                              <p:par>
                                <p:cTn id="36" nodeType="afterEffect" presetClass="entr" presetSubtype="1" presetID="22" grpId="8" fill="hold">
                                  <p:stCondLst>
                                    <p:cond delay="0"/>
                                  </p:stCondLst>
                                  <p:iterate type="el" backwards="0">
                                    <p:tmAbs val="0"/>
                                  </p:iterate>
                                  <p:childTnLst>
                                    <p:set>
                                      <p:cBhvr>
                                        <p:cTn id="37" fill="hold"/>
                                        <p:tgtEl>
                                          <p:spTgt spid="137"/>
                                        </p:tgtEl>
                                        <p:attrNameLst>
                                          <p:attrName>style.visibility</p:attrName>
                                        </p:attrNameLst>
                                      </p:cBhvr>
                                      <p:to>
                                        <p:strVal val="visible"/>
                                      </p:to>
                                    </p:set>
                                    <p:animEffect filter="wipe(up)" transition="in">
                                      <p:cBhvr>
                                        <p:cTn id="38" dur="500"/>
                                        <p:tgtEl>
                                          <p:spTgt spid="137"/>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9" fill="hold">
                                  <p:stCondLst>
                                    <p:cond delay="0"/>
                                  </p:stCondLst>
                                  <p:iterate type="el" backwards="0">
                                    <p:tmAbs val="0"/>
                                  </p:iterate>
                                  <p:childTnLst>
                                    <p:set>
                                      <p:cBhvr>
                                        <p:cTn id="42" fill="hold"/>
                                        <p:tgtEl>
                                          <p:spTgt spid="126"/>
                                        </p:tgtEl>
                                        <p:attrNameLst>
                                          <p:attrName>style.visibility</p:attrName>
                                        </p:attrNameLst>
                                      </p:cBhvr>
                                      <p:to>
                                        <p:strVal val="visible"/>
                                      </p:to>
                                    </p:set>
                                    <p:animEffect filter="fade" transition="in">
                                      <p:cBhvr>
                                        <p:cTn id="43" dur="500"/>
                                        <p:tgtEl>
                                          <p:spTgt spid="126"/>
                                        </p:tgtEl>
                                      </p:cBhvr>
                                    </p:animEffect>
                                  </p:childTnLst>
                                </p:cTn>
                              </p:par>
                            </p:childTnLst>
                          </p:cTn>
                        </p:par>
                        <p:par>
                          <p:cTn id="44" fill="hold">
                            <p:stCondLst>
                              <p:cond delay="500"/>
                            </p:stCondLst>
                            <p:childTnLst>
                              <p:par>
                                <p:cTn id="45" nodeType="afterEffect" presetClass="entr" presetSubtype="2" presetID="22" grpId="10" fill="hold">
                                  <p:stCondLst>
                                    <p:cond delay="0"/>
                                  </p:stCondLst>
                                  <p:iterate type="el" backwards="0">
                                    <p:tmAbs val="0"/>
                                  </p:iterate>
                                  <p:childTnLst>
                                    <p:set>
                                      <p:cBhvr>
                                        <p:cTn id="46" fill="hold"/>
                                        <p:tgtEl>
                                          <p:spTgt spid="135"/>
                                        </p:tgtEl>
                                        <p:attrNameLst>
                                          <p:attrName>style.visibility</p:attrName>
                                        </p:attrNameLst>
                                      </p:cBhvr>
                                      <p:to>
                                        <p:strVal val="visible"/>
                                      </p:to>
                                    </p:set>
                                    <p:animEffect filter="wipe(right)" transition="in">
                                      <p:cBhvr>
                                        <p:cTn id="47" dur="500"/>
                                        <p:tgtEl>
                                          <p:spTgt spid="135"/>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0" grpId="11" fill="hold">
                                  <p:stCondLst>
                                    <p:cond delay="0"/>
                                  </p:stCondLst>
                                  <p:iterate type="el" backwards="0">
                                    <p:tmAbs val="0"/>
                                  </p:iterate>
                                  <p:childTnLst>
                                    <p:set>
                                      <p:cBhvr>
                                        <p:cTn id="51" fill="hold"/>
                                        <p:tgtEl>
                                          <p:spTgt spid="120"/>
                                        </p:tgtEl>
                                        <p:attrNameLst>
                                          <p:attrName>style.visibility</p:attrName>
                                        </p:attrNameLst>
                                      </p:cBhvr>
                                      <p:to>
                                        <p:strVal val="visible"/>
                                      </p:to>
                                    </p:set>
                                    <p:animEffect filter="fade" transition="in">
                                      <p:cBhvr>
                                        <p:cTn id="52" dur="500"/>
                                        <p:tgtEl>
                                          <p:spTgt spid="120"/>
                                        </p:tgtEl>
                                      </p:cBhvr>
                                    </p:animEffect>
                                  </p:childTnLst>
                                </p:cTn>
                              </p:par>
                            </p:childTnLst>
                          </p:cTn>
                        </p:par>
                        <p:par>
                          <p:cTn id="53" fill="hold">
                            <p:stCondLst>
                              <p:cond delay="500"/>
                            </p:stCondLst>
                            <p:childTnLst>
                              <p:par>
                                <p:cTn id="54" nodeType="afterEffect" presetClass="entr" presetSubtype="4" presetID="22" grpId="12" fill="hold">
                                  <p:stCondLst>
                                    <p:cond delay="0"/>
                                  </p:stCondLst>
                                  <p:iterate type="el" backwards="0">
                                    <p:tmAbs val="0"/>
                                  </p:iterate>
                                  <p:childTnLst>
                                    <p:set>
                                      <p:cBhvr>
                                        <p:cTn id="55" fill="hold"/>
                                        <p:tgtEl>
                                          <p:spTgt spid="133"/>
                                        </p:tgtEl>
                                        <p:attrNameLst>
                                          <p:attrName>style.visibility</p:attrName>
                                        </p:attrNameLst>
                                      </p:cBhvr>
                                      <p:to>
                                        <p:strVal val="visible"/>
                                      </p:to>
                                    </p:set>
                                    <p:animEffect filter="wipe(down)" transition="in">
                                      <p:cBhvr>
                                        <p:cTn id="56" dur="500"/>
                                        <p:tgtEl>
                                          <p:spTgt spid="133"/>
                                        </p:tgtEl>
                                      </p:cBhvr>
                                    </p:animEffect>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0" grpId="13" fill="hold">
                                  <p:stCondLst>
                                    <p:cond delay="0"/>
                                  </p:stCondLst>
                                  <p:iterate type="el" backwards="0">
                                    <p:tmAbs val="0"/>
                                  </p:iterate>
                                  <p:childTnLst>
                                    <p:set>
                                      <p:cBhvr>
                                        <p:cTn id="60" fill="hold"/>
                                        <p:tgtEl>
                                          <p:spTgt spid="114"/>
                                        </p:tgtEl>
                                        <p:attrNameLst>
                                          <p:attrName>style.visibility</p:attrName>
                                        </p:attrNameLst>
                                      </p:cBhvr>
                                      <p:to>
                                        <p:strVal val="visible"/>
                                      </p:to>
                                    </p:set>
                                    <p:animEffect filter="fade" transition="in">
                                      <p:cBhvr>
                                        <p:cTn id="61" dur="500"/>
                                        <p:tgtEl>
                                          <p:spTgt spid="114"/>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0" grpId="14" fill="hold">
                                  <p:stCondLst>
                                    <p:cond delay="0"/>
                                  </p:stCondLst>
                                  <p:iterate type="el" backwards="0">
                                    <p:tmAbs val="0"/>
                                  </p:iterate>
                                  <p:childTnLst>
                                    <p:set>
                                      <p:cBhvr>
                                        <p:cTn id="65" fill="hold"/>
                                        <p:tgtEl>
                                          <p:spTgt spid="122"/>
                                        </p:tgtEl>
                                        <p:attrNameLst>
                                          <p:attrName>style.visibility</p:attrName>
                                        </p:attrNameLst>
                                      </p:cBhvr>
                                      <p:to>
                                        <p:strVal val="visible"/>
                                      </p:to>
                                    </p:set>
                                    <p:animEffect filter="fade" transition="in">
                                      <p:cBhvr>
                                        <p:cTn id="66" dur="500"/>
                                        <p:tgtEl>
                                          <p:spTgt spid="122"/>
                                        </p:tgtEl>
                                      </p:cBhvr>
                                    </p:animEffect>
                                  </p:childTnLst>
                                </p:cTn>
                              </p:par>
                            </p:childTnLst>
                          </p:cTn>
                        </p:par>
                        <p:par>
                          <p:cTn id="67" fill="hold">
                            <p:stCondLst>
                              <p:cond delay="500"/>
                            </p:stCondLst>
                            <p:childTnLst>
                              <p:par>
                                <p:cTn id="68" nodeType="afterEffect" presetClass="entr" presetSubtype="4" presetID="22" grpId="15" fill="hold">
                                  <p:stCondLst>
                                    <p:cond delay="0"/>
                                  </p:stCondLst>
                                  <p:iterate type="el" backwards="0">
                                    <p:tmAbs val="0"/>
                                  </p:iterate>
                                  <p:childTnLst>
                                    <p:set>
                                      <p:cBhvr>
                                        <p:cTn id="69" fill="hold"/>
                                        <p:tgtEl>
                                          <p:spTgt spid="134"/>
                                        </p:tgtEl>
                                        <p:attrNameLst>
                                          <p:attrName>style.visibility</p:attrName>
                                        </p:attrNameLst>
                                      </p:cBhvr>
                                      <p:to>
                                        <p:strVal val="visible"/>
                                      </p:to>
                                    </p:set>
                                    <p:animEffect filter="wipe(down)" transition="in">
                                      <p:cBhvr>
                                        <p:cTn id="70" dur="500"/>
                                        <p:tgtEl>
                                          <p:spTgt spid="134"/>
                                        </p:tgtEl>
                                      </p:cBhvr>
                                    </p:animEffec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0" grpId="16" fill="hold">
                                  <p:stCondLst>
                                    <p:cond delay="0"/>
                                  </p:stCondLst>
                                  <p:iterate type="el" backwards="0">
                                    <p:tmAbs val="0"/>
                                  </p:iterate>
                                  <p:childTnLst>
                                    <p:set>
                                      <p:cBhvr>
                                        <p:cTn id="74" fill="hold"/>
                                        <p:tgtEl>
                                          <p:spTgt spid="130"/>
                                        </p:tgtEl>
                                        <p:attrNameLst>
                                          <p:attrName>style.visibility</p:attrName>
                                        </p:attrNameLst>
                                      </p:cBhvr>
                                      <p:to>
                                        <p:strVal val="visible"/>
                                      </p:to>
                                    </p:set>
                                    <p:animEffect filter="fade" transition="in">
                                      <p:cBhvr>
                                        <p:cTn id="75" dur="500"/>
                                        <p:tgtEl>
                                          <p:spTgt spid="130"/>
                                        </p:tgtEl>
                                      </p:cBhvr>
                                    </p:animEffect>
                                  </p:childTnLst>
                                </p:cTn>
                              </p:par>
                            </p:childTnLst>
                          </p:cTn>
                        </p:par>
                        <p:par>
                          <p:cTn id="76" fill="hold">
                            <p:stCondLst>
                              <p:cond delay="500"/>
                            </p:stCondLst>
                            <p:childTnLst>
                              <p:par>
                                <p:cTn id="77" nodeType="afterEffect" presetClass="entr" presetSubtype="4" presetID="22" grpId="17" fill="hold">
                                  <p:stCondLst>
                                    <p:cond delay="0"/>
                                  </p:stCondLst>
                                  <p:iterate type="el" backwards="0">
                                    <p:tmAbs val="0"/>
                                  </p:iterate>
                                  <p:childTnLst>
                                    <p:set>
                                      <p:cBhvr>
                                        <p:cTn id="78" fill="hold"/>
                                        <p:tgtEl>
                                          <p:spTgt spid="136"/>
                                        </p:tgtEl>
                                        <p:attrNameLst>
                                          <p:attrName>style.visibility</p:attrName>
                                        </p:attrNameLst>
                                      </p:cBhvr>
                                      <p:to>
                                        <p:strVal val="visible"/>
                                      </p:to>
                                    </p:set>
                                    <p:animEffect filter="wipe(down)" transition="in">
                                      <p:cBhvr>
                                        <p:cTn id="79" dur="500"/>
                                        <p:tgtEl>
                                          <p:spTgt spid="136"/>
                                        </p:tgtEl>
                                      </p:cBhvr>
                                    </p:animEffect>
                                  </p:childTnLst>
                                </p:cTn>
                              </p:par>
                            </p:childTnLst>
                          </p:cTn>
                        </p:par>
                      </p:childTnLst>
                    </p:cTn>
                  </p:par>
                  <p:par>
                    <p:cTn id="80" fill="hold">
                      <p:stCondLst>
                        <p:cond delay="indefinite"/>
                      </p:stCondLst>
                      <p:childTnLst>
                        <p:par>
                          <p:cTn id="81" fill="hold">
                            <p:stCondLst>
                              <p:cond delay="0"/>
                            </p:stCondLst>
                            <p:childTnLst>
                              <p:par>
                                <p:cTn id="82" nodeType="clickEffect" presetClass="entr" presetSubtype="0" presetID="10" grpId="18" fill="hold">
                                  <p:stCondLst>
                                    <p:cond delay="0"/>
                                  </p:stCondLst>
                                  <p:iterate type="el" backwards="0">
                                    <p:tmAbs val="0"/>
                                  </p:iterate>
                                  <p:childTnLst>
                                    <p:set>
                                      <p:cBhvr>
                                        <p:cTn id="83" fill="hold"/>
                                        <p:tgtEl>
                                          <p:spTgt spid="111"/>
                                        </p:tgtEl>
                                        <p:attrNameLst>
                                          <p:attrName>style.visibility</p:attrName>
                                        </p:attrNameLst>
                                      </p:cBhvr>
                                      <p:to>
                                        <p:strVal val="visible"/>
                                      </p:to>
                                    </p:set>
                                    <p:animEffect filter="fade" transition="in">
                                      <p:cBhvr>
                                        <p:cTn id="84"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8"/>
      <p:bldP build="whole" bldLvl="1" animBg="1" rev="0" advAuto="0" spid="124" grpId="7"/>
      <p:bldP build="whole" bldLvl="1" animBg="1" rev="0" advAuto="0" spid="126" grpId="9"/>
      <p:bldP build="whole" bldLvl="1" animBg="1" rev="0" advAuto="0" spid="114" grpId="13"/>
      <p:bldP build="whole" bldLvl="1" animBg="1" rev="0" advAuto="0" spid="122" grpId="14"/>
      <p:bldP build="whole" bldLvl="1" animBg="1" rev="0" advAuto="0" spid="128" grpId="3"/>
      <p:bldP build="whole" bldLvl="1" animBg="1" rev="0" advAuto="0" spid="134" grpId="15"/>
      <p:bldP build="whole" bldLvl="1" animBg="1" rev="0" advAuto="0" spid="136" grpId="17"/>
      <p:bldP build="whole" bldLvl="1" animBg="1" rev="0" advAuto="0" spid="118" grpId="5"/>
      <p:bldP build="whole" bldLvl="1" animBg="1" rev="0" advAuto="0" spid="120" grpId="11"/>
      <p:bldP build="whole" bldLvl="1" animBg="1" rev="0" advAuto="0" spid="132" grpId="2"/>
      <p:bldP build="whole" bldLvl="1" animBg="1" rev="0" advAuto="0" spid="138" grpId="6"/>
      <p:bldP build="whole" bldLvl="1" animBg="1" rev="0" advAuto="0" spid="131" grpId="4"/>
      <p:bldP build="whole" bldLvl="1" animBg="1" rev="0" advAuto="0" spid="135" grpId="10"/>
      <p:bldP build="whole" bldLvl="1" animBg="1" rev="0" advAuto="0" spid="133" grpId="12"/>
      <p:bldP build="whole" bldLvl="1" animBg="1" rev="0" advAuto="0" spid="130" grpId="16"/>
      <p:bldP build="whole" bldLvl="1" animBg="1" rev="0" advAuto="0" spid="116" grpId="1"/>
      <p:bldP build="whole" bldLvl="1" animBg="1" rev="0" advAuto="0" spid="111" grpId="18"/>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11 of 50</a:t>
            </a:r>
          </a:p>
        </p:txBody>
      </p:sp>
      <p:pic>
        <p:nvPicPr>
          <p:cNvPr id="14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44" name="cap01Slide02VocabHeader.png" descr="cap01Slide02VocabHeader"/>
          <p:cNvPicPr/>
          <p:nvPr/>
        </p:nvPicPr>
        <p:blipFill>
          <a:blip r:embed="rId3">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12 of 50</a:t>
            </a:r>
          </a:p>
        </p:txBody>
      </p:sp>
      <p:pic>
        <p:nvPicPr>
          <p:cNvPr id="14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48" name="cap01Slide02VocabHeader.png" descr="cap01Slide02VocabHeader"/>
          <p:cNvPicPr/>
          <p:nvPr/>
        </p:nvPicPr>
        <p:blipFill>
          <a:blip r:embed="rId3">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13 of 50</a:t>
            </a:r>
          </a:p>
        </p:txBody>
      </p:sp>
      <p:pic>
        <p:nvPicPr>
          <p:cNvPr id="15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152" name="Shape 152"/>
          <p:cNvSpPr/>
          <p:nvPr/>
        </p:nvSpPr>
        <p:spPr>
          <a:xfrm flipH="1" flipV="1">
            <a:off x="5483225" y="1836737"/>
            <a:ext cx="22226" cy="61914"/>
          </a:xfrm>
          <a:prstGeom prst="line">
            <a:avLst/>
          </a:prstGeom>
          <a:ln>
            <a:solidFill>
              <a:srgbClr val="FFFFFF"/>
            </a:solidFill>
            <a:round/>
            <a:tailEnd type="triangle"/>
          </a:ln>
        </p:spPr>
        <p:txBody>
          <a:bodyPr lIns="0" tIns="0" rIns="0" bIns="0"/>
          <a:lstStyle/>
          <a:p>
            <a:pPr lvl="0" defTabSz="457200">
              <a:defRPr sz="1200">
                <a:latin typeface="+mj-lt"/>
                <a:ea typeface="+mj-ea"/>
                <a:cs typeface="+mj-cs"/>
                <a:sym typeface="Helvetica"/>
              </a:defRPr>
            </a:pPr>
          </a:p>
        </p:txBody>
      </p:sp>
      <p:grpSp>
        <p:nvGrpSpPr>
          <p:cNvPr id="155" name="Group 155" descr="gramatica-header"/>
          <p:cNvGrpSpPr/>
          <p:nvPr/>
        </p:nvGrpSpPr>
        <p:grpSpPr>
          <a:xfrm>
            <a:off x="1587" y="0"/>
            <a:ext cx="9142413" cy="965200"/>
            <a:chOff x="0" y="0"/>
            <a:chExt cx="9142412" cy="965200"/>
          </a:xfrm>
        </p:grpSpPr>
        <p:sp>
          <p:nvSpPr>
            <p:cNvPr id="153" name="Shape 153"/>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154"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156" name="Shape 156"/>
          <p:cNvSpPr/>
          <p:nvPr/>
        </p:nvSpPr>
        <p:spPr>
          <a:xfrm>
            <a:off x="323850" y="1809112"/>
            <a:ext cx="8201025" cy="12490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1.</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The verbs </a:t>
            </a:r>
            <a:r>
              <a:rPr b="1" sz="2000">
                <a:latin typeface="Times New Roman"/>
                <a:ea typeface="Times New Roman"/>
                <a:cs typeface="Times New Roman"/>
                <a:sym typeface="Times New Roman"/>
              </a:rPr>
              <a:t>pedir, servir, repetir, freír</a:t>
            </a:r>
            <a:r>
              <a:rPr sz="2000">
                <a:latin typeface="Times New Roman"/>
                <a:ea typeface="Times New Roman"/>
                <a:cs typeface="Times New Roman"/>
                <a:sym typeface="Times New Roman"/>
              </a:rPr>
              <a:t> (</a:t>
            </a:r>
            <a:r>
              <a:rPr sz="2000">
                <a:solidFill>
                  <a:srgbClr val="CC3300"/>
                </a:solidFill>
                <a:latin typeface="Times New Roman"/>
                <a:ea typeface="Times New Roman"/>
                <a:cs typeface="Times New Roman"/>
                <a:sym typeface="Times New Roman"/>
              </a:rPr>
              <a:t>______</a:t>
            </a:r>
            <a:r>
              <a:rPr sz="2000">
                <a:latin typeface="Times New Roman"/>
                <a:ea typeface="Times New Roman"/>
                <a:cs typeface="Times New Roman"/>
                <a:sym typeface="Times New Roman"/>
              </a:rPr>
              <a:t>)</a:t>
            </a:r>
            <a:r>
              <a:rPr i="1" sz="2000">
                <a:latin typeface="Times New Roman"/>
                <a:ea typeface="Times New Roman"/>
                <a:cs typeface="Times New Roman"/>
                <a:sym typeface="Times New Roman"/>
              </a:rPr>
              <a:t>,</a:t>
            </a:r>
            <a:r>
              <a:rPr sz="2000">
                <a:latin typeface="Times New Roman"/>
                <a:ea typeface="Times New Roman"/>
                <a:cs typeface="Times New Roman"/>
                <a:sym typeface="Times New Roman"/>
              </a:rPr>
              <a:t> </a:t>
            </a:r>
            <a:r>
              <a:rPr b="1" sz="2000">
                <a:latin typeface="Times New Roman"/>
                <a:ea typeface="Times New Roman"/>
                <a:cs typeface="Times New Roman"/>
                <a:sym typeface="Times New Roman"/>
              </a:rPr>
              <a:t>seguir</a:t>
            </a:r>
            <a:r>
              <a:rPr i="1" sz="2000">
                <a:latin typeface="Times New Roman"/>
                <a:ea typeface="Times New Roman"/>
                <a:cs typeface="Times New Roman"/>
                <a:sym typeface="Times New Roman"/>
              </a:rPr>
              <a:t> </a:t>
            </a:r>
            <a:r>
              <a:rPr sz="2000">
                <a:latin typeface="Times New Roman"/>
                <a:ea typeface="Times New Roman"/>
                <a:cs typeface="Times New Roman"/>
                <a:sym typeface="Times New Roman"/>
              </a:rPr>
              <a:t>(</a:t>
            </a:r>
            <a:r>
              <a:rPr i="1" sz="2000">
                <a:solidFill>
                  <a:srgbClr val="CC3300"/>
                </a:solidFill>
                <a:latin typeface="Times New Roman"/>
                <a:ea typeface="Times New Roman"/>
                <a:cs typeface="Times New Roman"/>
                <a:sym typeface="Times New Roman"/>
              </a:rPr>
              <a:t>________</a:t>
            </a:r>
            <a:r>
              <a:rPr sz="2000">
                <a:latin typeface="Times New Roman"/>
                <a:ea typeface="Times New Roman"/>
                <a:cs typeface="Times New Roman"/>
                <a:sym typeface="Times New Roman"/>
              </a:rPr>
              <a:t>), and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        </a:t>
            </a:r>
            <a:r>
              <a:rPr b="1" sz="2000">
                <a:latin typeface="Times New Roman"/>
                <a:ea typeface="Times New Roman"/>
                <a:cs typeface="Times New Roman"/>
                <a:sym typeface="Times New Roman"/>
              </a:rPr>
              <a:t>vestirse </a:t>
            </a:r>
            <a:r>
              <a:rPr sz="2000">
                <a:latin typeface="Times New Roman"/>
                <a:ea typeface="Times New Roman"/>
                <a:cs typeface="Times New Roman"/>
                <a:sym typeface="Times New Roman"/>
              </a:rPr>
              <a:t>(</a:t>
            </a:r>
            <a:r>
              <a:rPr i="1" sz="2000">
                <a:solidFill>
                  <a:srgbClr val="CC3300"/>
                </a:solidFill>
                <a:latin typeface="Times New Roman"/>
                <a:ea typeface="Times New Roman"/>
                <a:cs typeface="Times New Roman"/>
                <a:sym typeface="Times New Roman"/>
              </a:rPr>
              <a:t>____________</a:t>
            </a:r>
            <a:r>
              <a:rPr sz="2000">
                <a:latin typeface="Times New Roman"/>
                <a:ea typeface="Times New Roman"/>
                <a:cs typeface="Times New Roman"/>
                <a:sym typeface="Times New Roman"/>
              </a:rPr>
              <a:t>)</a:t>
            </a:r>
            <a:r>
              <a:rPr b="1" i="1" sz="2000">
                <a:solidFill>
                  <a:srgbClr val="FF3300"/>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are stem-changing verbs. The </a:t>
            </a:r>
            <a:r>
              <a:rPr b="1" sz="2000">
                <a:latin typeface="Times New Roman"/>
                <a:ea typeface="Times New Roman"/>
                <a:cs typeface="Times New Roman"/>
                <a:sym typeface="Times New Roman"/>
              </a:rPr>
              <a:t>e</a:t>
            </a:r>
            <a:r>
              <a:rPr sz="2000">
                <a:latin typeface="Times New Roman"/>
                <a:ea typeface="Times New Roman"/>
                <a:cs typeface="Times New Roman"/>
                <a:sym typeface="Times New Roman"/>
              </a:rPr>
              <a:t> of the infinitive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        stem changes to </a:t>
            </a:r>
            <a:r>
              <a:rPr b="1" sz="2000">
                <a:latin typeface="Times New Roman"/>
                <a:ea typeface="Times New Roman"/>
                <a:cs typeface="Times New Roman"/>
                <a:sym typeface="Times New Roman"/>
              </a:rPr>
              <a:t>i</a:t>
            </a:r>
            <a:r>
              <a:rPr sz="2000">
                <a:latin typeface="Times New Roman"/>
                <a:ea typeface="Times New Roman"/>
                <a:cs typeface="Times New Roman"/>
                <a:sym typeface="Times New Roman"/>
              </a:rPr>
              <a:t> in all forms of the present tense except </a:t>
            </a:r>
            <a:r>
              <a:rPr b="1" sz="2000">
                <a:latin typeface="Times New Roman"/>
                <a:ea typeface="Times New Roman"/>
                <a:cs typeface="Times New Roman"/>
                <a:sym typeface="Times New Roman"/>
              </a:rPr>
              <a:t>nosotros(as)</a:t>
            </a:r>
            <a:r>
              <a:rPr sz="2000">
                <a:latin typeface="Times New Roman"/>
                <a:ea typeface="Times New Roman"/>
                <a:cs typeface="Times New Roman"/>
                <a:sym typeface="Times New Roman"/>
              </a:rPr>
              <a:t>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        and </a:t>
            </a:r>
            <a:r>
              <a:rPr b="1" i="1" sz="2000">
                <a:latin typeface="Times New Roman"/>
                <a:ea typeface="Times New Roman"/>
                <a:cs typeface="Times New Roman"/>
                <a:sym typeface="Times New Roman"/>
              </a:rPr>
              <a:t>vosotros(as</a:t>
            </a:r>
            <a:r>
              <a:rPr sz="2000">
                <a:latin typeface="Times New Roman"/>
                <a:ea typeface="Times New Roman"/>
                <a:cs typeface="Times New Roman"/>
                <a:sym typeface="Times New Roman"/>
              </a:rPr>
              <a:t>). </a:t>
            </a:r>
          </a:p>
        </p:txBody>
      </p:sp>
      <p:sp>
        <p:nvSpPr>
          <p:cNvPr id="157" name="Shape 157"/>
          <p:cNvSpPr/>
          <p:nvPr/>
        </p:nvSpPr>
        <p:spPr>
          <a:xfrm>
            <a:off x="4818062" y="1799587"/>
            <a:ext cx="1062038"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i="1" sz="2000">
                <a:solidFill>
                  <a:srgbClr val="FF3300"/>
                </a:solidFill>
                <a:latin typeface="Times New Roman"/>
                <a:ea typeface="Times New Roman"/>
                <a:cs typeface="Times New Roman"/>
                <a:sym typeface="Times New Roman"/>
              </a:defRPr>
            </a:lvl1pPr>
          </a:lstStyle>
          <a:p>
            <a:pPr lvl="0">
              <a:defRPr i="0" sz="1800">
                <a:solidFill>
                  <a:srgbClr val="000000"/>
                </a:solidFill>
              </a:defRPr>
            </a:pPr>
            <a:r>
              <a:rPr i="1" sz="2000">
                <a:solidFill>
                  <a:srgbClr val="FF3300"/>
                </a:solidFill>
              </a:rPr>
              <a:t>to fry</a:t>
            </a:r>
          </a:p>
        </p:txBody>
      </p:sp>
      <p:sp>
        <p:nvSpPr>
          <p:cNvPr id="158" name="Shape 158"/>
          <p:cNvSpPr/>
          <p:nvPr/>
        </p:nvSpPr>
        <p:spPr>
          <a:xfrm>
            <a:off x="6500812" y="1804350"/>
            <a:ext cx="1557338"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i="1" sz="2000">
                <a:solidFill>
                  <a:srgbClr val="FF3300"/>
                </a:solidFill>
                <a:latin typeface="Times New Roman"/>
                <a:ea typeface="Times New Roman"/>
                <a:cs typeface="Times New Roman"/>
                <a:sym typeface="Times New Roman"/>
              </a:defRPr>
            </a:lvl1pPr>
          </a:lstStyle>
          <a:p>
            <a:pPr lvl="0">
              <a:defRPr i="0" sz="1800">
                <a:solidFill>
                  <a:srgbClr val="000000"/>
                </a:solidFill>
              </a:defRPr>
            </a:pPr>
            <a:r>
              <a:rPr i="1" sz="2000">
                <a:solidFill>
                  <a:srgbClr val="FF3300"/>
                </a:solidFill>
              </a:rPr>
              <a:t>to follow</a:t>
            </a:r>
          </a:p>
        </p:txBody>
      </p:sp>
      <p:sp>
        <p:nvSpPr>
          <p:cNvPr id="159" name="Shape 159"/>
          <p:cNvSpPr/>
          <p:nvPr/>
        </p:nvSpPr>
        <p:spPr>
          <a:xfrm>
            <a:off x="1746250" y="2099625"/>
            <a:ext cx="1822450"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i="1" sz="2000">
                <a:solidFill>
                  <a:srgbClr val="FF3300"/>
                </a:solidFill>
                <a:latin typeface="Times New Roman"/>
                <a:ea typeface="Times New Roman"/>
                <a:cs typeface="Times New Roman"/>
                <a:sym typeface="Times New Roman"/>
              </a:defRPr>
            </a:lvl1pPr>
          </a:lstStyle>
          <a:p>
            <a:pPr lvl="0">
              <a:defRPr i="0" sz="1800">
                <a:solidFill>
                  <a:srgbClr val="000000"/>
                </a:solidFill>
              </a:defRPr>
            </a:pPr>
            <a:r>
              <a:rPr i="1" sz="2000">
                <a:solidFill>
                  <a:srgbClr val="FF3300"/>
                </a:solidFill>
              </a:rPr>
              <a:t>to get dressed</a:t>
            </a:r>
          </a:p>
        </p:txBody>
      </p:sp>
      <p:pic>
        <p:nvPicPr>
          <p:cNvPr id="160" name="slide 13 titletext1rev.png" descr="slide 13 titletext1rev"/>
          <p:cNvPicPr/>
          <p:nvPr/>
        </p:nvPicPr>
        <p:blipFill>
          <a:blip r:embed="rId4">
            <a:extLst/>
          </a:blip>
          <a:stretch>
            <a:fillRect/>
          </a:stretch>
        </p:blipFill>
        <p:spPr>
          <a:xfrm>
            <a:off x="382587" y="1066800"/>
            <a:ext cx="8194676" cy="477838"/>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58"/>
                                        </p:tgtEl>
                                        <p:attrNameLst>
                                          <p:attrName>style.visibility</p:attrName>
                                        </p:attrNameLst>
                                      </p:cBhvr>
                                      <p:to>
                                        <p:strVal val="visible"/>
                                      </p:to>
                                    </p:set>
                                    <p:anim calcmode="lin" valueType="num">
                                      <p:cBhvr>
                                        <p:cTn id="13" dur="500" fill="hold"/>
                                        <p:tgtEl>
                                          <p:spTgt spid="158"/>
                                        </p:tgtEl>
                                        <p:attrNameLst>
                                          <p:attrName>ppt_w</p:attrName>
                                        </p:attrNameLst>
                                      </p:cBhvr>
                                      <p:tavLst>
                                        <p:tav tm="0">
                                          <p:val>
                                            <p:fltVal val="0"/>
                                          </p:val>
                                        </p:tav>
                                        <p:tav tm="100000">
                                          <p:val>
                                            <p:strVal val="#ppt_w"/>
                                          </p:val>
                                        </p:tav>
                                      </p:tavLst>
                                    </p:anim>
                                    <p:anim calcmode="lin" valueType="num">
                                      <p:cBhvr>
                                        <p:cTn id="14" dur="500" fill="hold"/>
                                        <p:tgtEl>
                                          <p:spTgt spid="15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159"/>
                                        </p:tgtEl>
                                        <p:attrNameLst>
                                          <p:attrName>style.visibility</p:attrName>
                                        </p:attrNameLst>
                                      </p:cBhvr>
                                      <p:to>
                                        <p:strVal val="visible"/>
                                      </p:to>
                                    </p:set>
                                    <p:anim calcmode="lin" valueType="num">
                                      <p:cBhvr>
                                        <p:cTn id="19" dur="500" fill="hold"/>
                                        <p:tgtEl>
                                          <p:spTgt spid="159"/>
                                        </p:tgtEl>
                                        <p:attrNameLst>
                                          <p:attrName>ppt_w</p:attrName>
                                        </p:attrNameLst>
                                      </p:cBhvr>
                                      <p:tavLst>
                                        <p:tav tm="0">
                                          <p:val>
                                            <p:fltVal val="0"/>
                                          </p:val>
                                        </p:tav>
                                        <p:tav tm="100000">
                                          <p:val>
                                            <p:strVal val="#ppt_w"/>
                                          </p:val>
                                        </p:tav>
                                      </p:tavLst>
                                    </p:anim>
                                    <p:anim calcmode="lin" valueType="num">
                                      <p:cBhvr>
                                        <p:cTn id="20" dur="500" fill="hold"/>
                                        <p:tgtEl>
                                          <p:spTgt spid="15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4" fill="hold">
                                  <p:stCondLst>
                                    <p:cond delay="0"/>
                                  </p:stCondLst>
                                  <p:iterate type="el" backwards="0">
                                    <p:tmAbs val="0"/>
                                  </p:iterate>
                                  <p:childTnLst>
                                    <p:set>
                                      <p:cBhvr>
                                        <p:cTn id="24" fill="hold"/>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4"/>
      <p:bldP build="whole" bldLvl="1" animBg="1" rev="0" advAuto="0" spid="157" grpId="1"/>
      <p:bldP build="whole" bldLvl="1" animBg="1" rev="0" advAuto="0" spid="158" grpId="2"/>
      <p:bldP build="whole" bldLvl="1" animBg="1" rev="0" advAuto="0" spid="159"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14 of 50</a:t>
            </a:r>
          </a:p>
        </p:txBody>
      </p:sp>
      <p:pic>
        <p:nvPicPr>
          <p:cNvPr id="16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164" name="Shape 164"/>
          <p:cNvSpPr/>
          <p:nvPr/>
        </p:nvSpPr>
        <p:spPr>
          <a:xfrm>
            <a:off x="328612" y="1790062"/>
            <a:ext cx="375602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Study the following forms.</a:t>
            </a:r>
          </a:p>
        </p:txBody>
      </p:sp>
      <p:grpSp>
        <p:nvGrpSpPr>
          <p:cNvPr id="167" name="Group 167" descr="gramatica-header"/>
          <p:cNvGrpSpPr/>
          <p:nvPr/>
        </p:nvGrpSpPr>
        <p:grpSpPr>
          <a:xfrm>
            <a:off x="1587" y="0"/>
            <a:ext cx="9142413" cy="965200"/>
            <a:chOff x="0" y="0"/>
            <a:chExt cx="9142412" cy="965200"/>
          </a:xfrm>
        </p:grpSpPr>
        <p:sp>
          <p:nvSpPr>
            <p:cNvPr id="165" name="Shape 165"/>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166"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pic>
        <p:nvPicPr>
          <p:cNvPr id="168" name="slide 14 pic1b.png" descr="slide 14 pic1b"/>
          <p:cNvPicPr/>
          <p:nvPr/>
        </p:nvPicPr>
        <p:blipFill>
          <a:blip r:embed="rId4">
            <a:extLst/>
          </a:blip>
          <a:stretch>
            <a:fillRect/>
          </a:stretch>
        </p:blipFill>
        <p:spPr>
          <a:xfrm>
            <a:off x="2279650" y="2481262"/>
            <a:ext cx="4559300" cy="1587501"/>
          </a:xfrm>
          <a:prstGeom prst="rect">
            <a:avLst/>
          </a:prstGeom>
          <a:ln w="12700">
            <a:miter lim="400000"/>
          </a:ln>
        </p:spPr>
      </p:pic>
      <p:pic>
        <p:nvPicPr>
          <p:cNvPr id="169" name="slide 14 pic2b.png" descr="slide 14 pic2b"/>
          <p:cNvPicPr/>
          <p:nvPr/>
        </p:nvPicPr>
        <p:blipFill>
          <a:blip r:embed="rId5">
            <a:extLst/>
          </a:blip>
          <a:stretch>
            <a:fillRect/>
          </a:stretch>
        </p:blipFill>
        <p:spPr>
          <a:xfrm>
            <a:off x="2292350" y="4094162"/>
            <a:ext cx="4559300" cy="1587501"/>
          </a:xfrm>
          <a:prstGeom prst="rect">
            <a:avLst/>
          </a:prstGeom>
          <a:ln w="12700">
            <a:miter lim="400000"/>
          </a:ln>
        </p:spPr>
      </p:pic>
      <p:pic>
        <p:nvPicPr>
          <p:cNvPr id="170" name="slide 13 titletext1rev.png" descr="slide 13 titletext1rev"/>
          <p:cNvPicPr/>
          <p:nvPr/>
        </p:nvPicPr>
        <p:blipFill>
          <a:blip r:embed="rId6">
            <a:extLst/>
          </a:blip>
          <a:stretch>
            <a:fillRect/>
          </a:stretch>
        </p:blipFill>
        <p:spPr>
          <a:xfrm>
            <a:off x="382587" y="1066800"/>
            <a:ext cx="8194676" cy="477838"/>
          </a:xfrm>
          <a:prstGeom prst="rect">
            <a:avLst/>
          </a:prstGeom>
          <a:ln w="12700">
            <a:miter lim="400000"/>
          </a:ln>
        </p:spPr>
      </p:pic>
      <p:pic>
        <p:nvPicPr>
          <p:cNvPr id="171" name="slide 14 text3a.png" descr="slide 14 text3a"/>
          <p:cNvPicPr/>
          <p:nvPr/>
        </p:nvPicPr>
        <p:blipFill>
          <a:blip r:embed="rId7">
            <a:extLst/>
          </a:blip>
          <a:stretch>
            <a:fillRect/>
          </a:stretch>
        </p:blipFill>
        <p:spPr>
          <a:xfrm>
            <a:off x="3473450" y="3582987"/>
            <a:ext cx="635000" cy="241301"/>
          </a:xfrm>
          <a:prstGeom prst="rect">
            <a:avLst/>
          </a:prstGeom>
          <a:ln w="12700">
            <a:miter lim="400000"/>
          </a:ln>
        </p:spPr>
      </p:pic>
      <p:pic>
        <p:nvPicPr>
          <p:cNvPr id="172" name="slide 14 text4.png" descr="slide 14 text4"/>
          <p:cNvPicPr/>
          <p:nvPr/>
        </p:nvPicPr>
        <p:blipFill>
          <a:blip r:embed="rId8">
            <a:extLst/>
          </a:blip>
          <a:stretch>
            <a:fillRect/>
          </a:stretch>
        </p:blipFill>
        <p:spPr>
          <a:xfrm>
            <a:off x="5848350" y="2944812"/>
            <a:ext cx="838200" cy="241301"/>
          </a:xfrm>
          <a:prstGeom prst="rect">
            <a:avLst/>
          </a:prstGeom>
          <a:ln w="12700">
            <a:miter lim="400000"/>
          </a:ln>
        </p:spPr>
      </p:pic>
      <p:pic>
        <p:nvPicPr>
          <p:cNvPr id="173" name="slide 14 text5.png" descr="slide 14 text5"/>
          <p:cNvPicPr/>
          <p:nvPr/>
        </p:nvPicPr>
        <p:blipFill>
          <a:blip r:embed="rId9">
            <a:extLst/>
          </a:blip>
          <a:stretch>
            <a:fillRect/>
          </a:stretch>
        </p:blipFill>
        <p:spPr>
          <a:xfrm>
            <a:off x="5848350" y="3259137"/>
            <a:ext cx="838200" cy="241301"/>
          </a:xfrm>
          <a:prstGeom prst="rect">
            <a:avLst/>
          </a:prstGeom>
          <a:ln w="12700">
            <a:miter lim="400000"/>
          </a:ln>
        </p:spPr>
      </p:pic>
      <p:pic>
        <p:nvPicPr>
          <p:cNvPr id="174" name="slide 14 text6a.png" descr="slide 14 text6a"/>
          <p:cNvPicPr/>
          <p:nvPr/>
        </p:nvPicPr>
        <p:blipFill>
          <a:blip r:embed="rId10">
            <a:extLst/>
          </a:blip>
          <a:stretch>
            <a:fillRect/>
          </a:stretch>
        </p:blipFill>
        <p:spPr>
          <a:xfrm>
            <a:off x="5848350" y="3584575"/>
            <a:ext cx="838200" cy="241300"/>
          </a:xfrm>
          <a:prstGeom prst="rect">
            <a:avLst/>
          </a:prstGeom>
          <a:ln w="12700">
            <a:miter lim="400000"/>
          </a:ln>
        </p:spPr>
      </p:pic>
      <p:pic>
        <p:nvPicPr>
          <p:cNvPr id="175" name="slide 14 text3.png" descr="slide 14 text3"/>
          <p:cNvPicPr/>
          <p:nvPr/>
        </p:nvPicPr>
        <p:blipFill>
          <a:blip r:embed="rId11">
            <a:extLst/>
          </a:blip>
          <a:stretch>
            <a:fillRect/>
          </a:stretch>
        </p:blipFill>
        <p:spPr>
          <a:xfrm>
            <a:off x="3473450" y="3582987"/>
            <a:ext cx="635000" cy="241301"/>
          </a:xfrm>
          <a:prstGeom prst="rect">
            <a:avLst/>
          </a:prstGeom>
          <a:ln w="12700">
            <a:miter lim="400000"/>
          </a:ln>
        </p:spPr>
      </p:pic>
      <p:pic>
        <p:nvPicPr>
          <p:cNvPr id="176" name="slide 14 text6.png" descr="slide 14 text6"/>
          <p:cNvPicPr/>
          <p:nvPr/>
        </p:nvPicPr>
        <p:blipFill>
          <a:blip r:embed="rId12">
            <a:extLst/>
          </a:blip>
          <a:stretch>
            <a:fillRect/>
          </a:stretch>
        </p:blipFill>
        <p:spPr>
          <a:xfrm>
            <a:off x="5848350" y="3582987"/>
            <a:ext cx="838200" cy="241301"/>
          </a:xfrm>
          <a:prstGeom prst="rect">
            <a:avLst/>
          </a:prstGeom>
          <a:ln w="12700">
            <a:miter lim="400000"/>
          </a:ln>
        </p:spPr>
      </p:pic>
      <p:pic>
        <p:nvPicPr>
          <p:cNvPr id="177" name="slide 14 text2a.png" descr="slide 14 text2a"/>
          <p:cNvPicPr/>
          <p:nvPr/>
        </p:nvPicPr>
        <p:blipFill>
          <a:blip r:embed="rId13">
            <a:extLst/>
          </a:blip>
          <a:stretch>
            <a:fillRect/>
          </a:stretch>
        </p:blipFill>
        <p:spPr>
          <a:xfrm>
            <a:off x="3492500" y="3270250"/>
            <a:ext cx="571500" cy="254000"/>
          </a:xfrm>
          <a:prstGeom prst="rect">
            <a:avLst/>
          </a:prstGeom>
          <a:ln w="12700">
            <a:miter lim="400000"/>
          </a:ln>
        </p:spPr>
      </p:pic>
      <p:pic>
        <p:nvPicPr>
          <p:cNvPr id="178" name="slide 14 text2b.png" descr="slide 14 text2b"/>
          <p:cNvPicPr/>
          <p:nvPr/>
        </p:nvPicPr>
        <p:blipFill>
          <a:blip r:embed="rId14">
            <a:extLst/>
          </a:blip>
          <a:stretch>
            <a:fillRect/>
          </a:stretch>
        </p:blipFill>
        <p:spPr>
          <a:xfrm>
            <a:off x="3492500" y="3267075"/>
            <a:ext cx="571500" cy="254000"/>
          </a:xfrm>
          <a:prstGeom prst="rect">
            <a:avLst/>
          </a:prstGeom>
          <a:ln w="12700">
            <a:miter lim="400000"/>
          </a:ln>
        </p:spPr>
      </p:pic>
      <p:pic>
        <p:nvPicPr>
          <p:cNvPr id="179" name="slide 14 text1.png" descr="slide 14 text1"/>
          <p:cNvPicPr/>
          <p:nvPr/>
        </p:nvPicPr>
        <p:blipFill>
          <a:blip r:embed="rId15">
            <a:extLst/>
          </a:blip>
          <a:stretch>
            <a:fillRect/>
          </a:stretch>
        </p:blipFill>
        <p:spPr>
          <a:xfrm>
            <a:off x="3492500" y="2946400"/>
            <a:ext cx="469900" cy="254000"/>
          </a:xfrm>
          <a:prstGeom prst="rect">
            <a:avLst/>
          </a:prstGeom>
          <a:ln w="12700">
            <a:miter lim="400000"/>
          </a:ln>
        </p:spPr>
      </p:pic>
      <p:pic>
        <p:nvPicPr>
          <p:cNvPr id="180" name="slide 14 text1a.png" descr="slide 14 text1a"/>
          <p:cNvPicPr/>
          <p:nvPr/>
        </p:nvPicPr>
        <p:blipFill>
          <a:blip r:embed="rId16">
            <a:extLst/>
          </a:blip>
          <a:stretch>
            <a:fillRect/>
          </a:stretch>
        </p:blipFill>
        <p:spPr>
          <a:xfrm>
            <a:off x="3492500" y="2946400"/>
            <a:ext cx="469900" cy="254000"/>
          </a:xfrm>
          <a:prstGeom prst="rect">
            <a:avLst/>
          </a:prstGeom>
          <a:ln w="12700">
            <a:miter lim="400000"/>
          </a:ln>
        </p:spPr>
      </p:pic>
      <p:pic>
        <p:nvPicPr>
          <p:cNvPr id="181" name="slide 14 text8a.png" descr="slide 14 text8a"/>
          <p:cNvPicPr/>
          <p:nvPr/>
        </p:nvPicPr>
        <p:blipFill>
          <a:blip r:embed="rId17">
            <a:extLst/>
          </a:blip>
          <a:stretch>
            <a:fillRect/>
          </a:stretch>
        </p:blipFill>
        <p:spPr>
          <a:xfrm>
            <a:off x="3473450" y="4889500"/>
            <a:ext cx="635000" cy="241300"/>
          </a:xfrm>
          <a:prstGeom prst="rect">
            <a:avLst/>
          </a:prstGeom>
          <a:ln w="12700">
            <a:miter lim="400000"/>
          </a:ln>
        </p:spPr>
      </p:pic>
      <p:pic>
        <p:nvPicPr>
          <p:cNvPr id="182" name="slide 14 text9a.png" descr="slide 14 text9a"/>
          <p:cNvPicPr/>
          <p:nvPr/>
        </p:nvPicPr>
        <p:blipFill>
          <a:blip r:embed="rId18">
            <a:extLst/>
          </a:blip>
          <a:stretch>
            <a:fillRect/>
          </a:stretch>
        </p:blipFill>
        <p:spPr>
          <a:xfrm>
            <a:off x="3473450" y="5219700"/>
            <a:ext cx="635000" cy="241300"/>
          </a:xfrm>
          <a:prstGeom prst="rect">
            <a:avLst/>
          </a:prstGeom>
          <a:ln w="12700">
            <a:miter lim="400000"/>
          </a:ln>
        </p:spPr>
      </p:pic>
      <p:pic>
        <p:nvPicPr>
          <p:cNvPr id="183" name="slide 14 text10.png" descr="slide 14 text10"/>
          <p:cNvPicPr/>
          <p:nvPr/>
        </p:nvPicPr>
        <p:blipFill>
          <a:blip r:embed="rId19">
            <a:extLst/>
          </a:blip>
          <a:stretch>
            <a:fillRect/>
          </a:stretch>
        </p:blipFill>
        <p:spPr>
          <a:xfrm>
            <a:off x="5848350" y="4565650"/>
            <a:ext cx="850900" cy="241300"/>
          </a:xfrm>
          <a:prstGeom prst="rect">
            <a:avLst/>
          </a:prstGeom>
          <a:ln w="12700">
            <a:miter lim="400000"/>
          </a:ln>
        </p:spPr>
      </p:pic>
      <p:pic>
        <p:nvPicPr>
          <p:cNvPr id="184" name="slide 14 text11.png" descr="slide 14 text11"/>
          <p:cNvPicPr/>
          <p:nvPr/>
        </p:nvPicPr>
        <p:blipFill>
          <a:blip r:embed="rId20">
            <a:extLst/>
          </a:blip>
          <a:stretch>
            <a:fillRect/>
          </a:stretch>
        </p:blipFill>
        <p:spPr>
          <a:xfrm>
            <a:off x="5854700" y="4883150"/>
            <a:ext cx="850900" cy="241300"/>
          </a:xfrm>
          <a:prstGeom prst="rect">
            <a:avLst/>
          </a:prstGeom>
          <a:ln w="12700">
            <a:miter lim="400000"/>
          </a:ln>
        </p:spPr>
      </p:pic>
      <p:pic>
        <p:nvPicPr>
          <p:cNvPr id="185" name="slide 14 text12a.png" descr="slide 14 text12a"/>
          <p:cNvPicPr/>
          <p:nvPr/>
        </p:nvPicPr>
        <p:blipFill>
          <a:blip r:embed="rId21">
            <a:extLst/>
          </a:blip>
          <a:stretch>
            <a:fillRect/>
          </a:stretch>
        </p:blipFill>
        <p:spPr>
          <a:xfrm>
            <a:off x="5842000" y="5200650"/>
            <a:ext cx="850900" cy="241300"/>
          </a:xfrm>
          <a:prstGeom prst="rect">
            <a:avLst/>
          </a:prstGeom>
          <a:ln w="12700">
            <a:miter lim="400000"/>
          </a:ln>
        </p:spPr>
      </p:pic>
      <p:pic>
        <p:nvPicPr>
          <p:cNvPr id="186" name="slide 14 text7a.png" descr="slide 14 text7a"/>
          <p:cNvPicPr/>
          <p:nvPr/>
        </p:nvPicPr>
        <p:blipFill>
          <a:blip r:embed="rId22">
            <a:extLst/>
          </a:blip>
          <a:stretch>
            <a:fillRect/>
          </a:stretch>
        </p:blipFill>
        <p:spPr>
          <a:xfrm>
            <a:off x="3492500" y="4559300"/>
            <a:ext cx="635000" cy="241300"/>
          </a:xfrm>
          <a:prstGeom prst="rect">
            <a:avLst/>
          </a:prstGeom>
          <a:ln w="12700">
            <a:miter lim="400000"/>
          </a:ln>
        </p:spPr>
      </p:pic>
      <p:pic>
        <p:nvPicPr>
          <p:cNvPr id="187" name="slide 14 text7.png" descr="slide 14 text7"/>
          <p:cNvPicPr/>
          <p:nvPr/>
        </p:nvPicPr>
        <p:blipFill>
          <a:blip r:embed="rId23">
            <a:extLst/>
          </a:blip>
          <a:stretch>
            <a:fillRect/>
          </a:stretch>
        </p:blipFill>
        <p:spPr>
          <a:xfrm>
            <a:off x="3492500" y="4560887"/>
            <a:ext cx="635000" cy="241301"/>
          </a:xfrm>
          <a:prstGeom prst="rect">
            <a:avLst/>
          </a:prstGeom>
          <a:ln w="12700">
            <a:miter lim="400000"/>
          </a:ln>
        </p:spPr>
      </p:pic>
      <p:pic>
        <p:nvPicPr>
          <p:cNvPr id="188" name="slide 14 text8.png" descr="slide 14 text8"/>
          <p:cNvPicPr/>
          <p:nvPr/>
        </p:nvPicPr>
        <p:blipFill>
          <a:blip r:embed="rId24">
            <a:extLst/>
          </a:blip>
          <a:stretch>
            <a:fillRect/>
          </a:stretch>
        </p:blipFill>
        <p:spPr>
          <a:xfrm>
            <a:off x="3473450" y="4894262"/>
            <a:ext cx="635000" cy="241301"/>
          </a:xfrm>
          <a:prstGeom prst="rect">
            <a:avLst/>
          </a:prstGeom>
          <a:ln w="12700">
            <a:miter lim="400000"/>
          </a:ln>
        </p:spPr>
      </p:pic>
      <p:pic>
        <p:nvPicPr>
          <p:cNvPr id="189" name="slide 14 text9.png" descr="slide 14 text9"/>
          <p:cNvPicPr/>
          <p:nvPr/>
        </p:nvPicPr>
        <p:blipFill>
          <a:blip r:embed="rId25">
            <a:extLst/>
          </a:blip>
          <a:stretch>
            <a:fillRect/>
          </a:stretch>
        </p:blipFill>
        <p:spPr>
          <a:xfrm>
            <a:off x="3473450" y="5224462"/>
            <a:ext cx="635000" cy="241301"/>
          </a:xfrm>
          <a:prstGeom prst="rect">
            <a:avLst/>
          </a:prstGeom>
          <a:ln w="12700">
            <a:miter lim="400000"/>
          </a:ln>
        </p:spPr>
      </p:pic>
      <p:pic>
        <p:nvPicPr>
          <p:cNvPr id="190" name="slide 14 text12.png" descr="slide 14 text12"/>
          <p:cNvPicPr/>
          <p:nvPr/>
        </p:nvPicPr>
        <p:blipFill>
          <a:blip r:embed="rId26">
            <a:extLst/>
          </a:blip>
          <a:stretch>
            <a:fillRect/>
          </a:stretch>
        </p:blipFill>
        <p:spPr>
          <a:xfrm>
            <a:off x="5842000" y="5199062"/>
            <a:ext cx="850900" cy="2413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fade" transition="in">
                                      <p:cBhvr>
                                        <p:cTn id="7" dur="500"/>
                                        <p:tgtEl>
                                          <p:spTgt spid="17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77"/>
                                        </p:tgtEl>
                                        <p:attrNameLst>
                                          <p:attrName>style.visibility</p:attrName>
                                        </p:attrNameLst>
                                      </p:cBhvr>
                                      <p:to>
                                        <p:strVal val="visible"/>
                                      </p:to>
                                    </p:set>
                                    <p:animEffect filter="fade" transition="in">
                                      <p:cBhvr>
                                        <p:cTn id="11" dur="500"/>
                                        <p:tgtEl>
                                          <p:spTgt spid="17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171"/>
                                        </p:tgtEl>
                                        <p:attrNameLst>
                                          <p:attrName>style.visibility</p:attrName>
                                        </p:attrNameLst>
                                      </p:cBhvr>
                                      <p:to>
                                        <p:strVal val="visible"/>
                                      </p:to>
                                    </p:set>
                                    <p:animEffect filter="fade" transition="in">
                                      <p:cBhvr>
                                        <p:cTn id="15" dur="500"/>
                                        <p:tgtEl>
                                          <p:spTgt spid="171"/>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172"/>
                                        </p:tgtEl>
                                        <p:attrNameLst>
                                          <p:attrName>style.visibility</p:attrName>
                                        </p:attrNameLst>
                                      </p:cBhvr>
                                      <p:to>
                                        <p:strVal val="visible"/>
                                      </p:to>
                                    </p:set>
                                    <p:animEffect filter="fade" transition="in">
                                      <p:cBhvr>
                                        <p:cTn id="19" dur="500"/>
                                        <p:tgtEl>
                                          <p:spTgt spid="172"/>
                                        </p:tgtEl>
                                      </p:cBhvr>
                                    </p:animEffect>
                                  </p:childTnLst>
                                </p:cTn>
                              </p:par>
                            </p:childTnLst>
                          </p:cTn>
                        </p:par>
                        <p:par>
                          <p:cTn id="20" fill="hold">
                            <p:stCondLst>
                              <p:cond delay="2000"/>
                            </p:stCondLst>
                            <p:childTnLst>
                              <p:par>
                                <p:cTn id="21" nodeType="afterEffect" presetClass="entr" presetSubtype="0" presetID="10" grpId="5" fill="hold">
                                  <p:stCondLst>
                                    <p:cond delay="0"/>
                                  </p:stCondLst>
                                  <p:iterate type="el" backwards="0">
                                    <p:tmAbs val="0"/>
                                  </p:iterate>
                                  <p:childTnLst>
                                    <p:set>
                                      <p:cBhvr>
                                        <p:cTn id="22" fill="hold"/>
                                        <p:tgtEl>
                                          <p:spTgt spid="173"/>
                                        </p:tgtEl>
                                        <p:attrNameLst>
                                          <p:attrName>style.visibility</p:attrName>
                                        </p:attrNameLst>
                                      </p:cBhvr>
                                      <p:to>
                                        <p:strVal val="visible"/>
                                      </p:to>
                                    </p:set>
                                    <p:animEffect filter="fade" transition="in">
                                      <p:cBhvr>
                                        <p:cTn id="23" dur="500"/>
                                        <p:tgtEl>
                                          <p:spTgt spid="173"/>
                                        </p:tgtEl>
                                      </p:cBhvr>
                                    </p:animEffect>
                                  </p:childTnLst>
                                </p:cTn>
                              </p:par>
                            </p:childTnLst>
                          </p:cTn>
                        </p:par>
                        <p:par>
                          <p:cTn id="24" fill="hold">
                            <p:stCondLst>
                              <p:cond delay="2500"/>
                            </p:stCondLst>
                            <p:childTnLst>
                              <p:par>
                                <p:cTn id="25" nodeType="afterEffect" presetClass="entr" presetSubtype="0" presetID="10" grpId="6" fill="hold">
                                  <p:stCondLst>
                                    <p:cond delay="0"/>
                                  </p:stCondLst>
                                  <p:iterate type="el" backwards="0">
                                    <p:tmAbs val="0"/>
                                  </p:iterate>
                                  <p:childTnLst>
                                    <p:set>
                                      <p:cBhvr>
                                        <p:cTn id="26" fill="hold"/>
                                        <p:tgtEl>
                                          <p:spTgt spid="174"/>
                                        </p:tgtEl>
                                        <p:attrNameLst>
                                          <p:attrName>style.visibility</p:attrName>
                                        </p:attrNameLst>
                                      </p:cBhvr>
                                      <p:to>
                                        <p:strVal val="visible"/>
                                      </p:to>
                                    </p:set>
                                    <p:animEffect filter="fade" transition="in">
                                      <p:cBhvr>
                                        <p:cTn id="27" dur="500"/>
                                        <p:tgtEl>
                                          <p:spTgt spid="17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7" fill="hold">
                                  <p:stCondLst>
                                    <p:cond delay="0"/>
                                  </p:stCondLst>
                                  <p:iterate type="el" backwards="0">
                                    <p:tmAbs val="0"/>
                                  </p:iterate>
                                  <p:childTnLst>
                                    <p:set>
                                      <p:cBhvr>
                                        <p:cTn id="31" fill="hold"/>
                                        <p:tgtEl>
                                          <p:spTgt spid="176"/>
                                        </p:tgtEl>
                                        <p:attrNameLst>
                                          <p:attrName>style.visibility</p:attrName>
                                        </p:attrNameLst>
                                      </p:cBhvr>
                                      <p:to>
                                        <p:strVal val="visible"/>
                                      </p:to>
                                    </p:set>
                                    <p:animEffect filter="fade" transition="in">
                                      <p:cBhvr>
                                        <p:cTn id="32" dur="500"/>
                                        <p:tgtEl>
                                          <p:spTgt spid="176"/>
                                        </p:tgtEl>
                                      </p:cBhvr>
                                    </p:animEffect>
                                  </p:childTnLst>
                                </p:cTn>
                              </p:par>
                            </p:childTnLst>
                          </p:cTn>
                        </p:par>
                        <p:par>
                          <p:cTn id="33" fill="hold">
                            <p:stCondLst>
                              <p:cond delay="500"/>
                            </p:stCondLst>
                            <p:childTnLst>
                              <p:par>
                                <p:cTn id="34" nodeType="afterEffect" presetClass="entr" presetSubtype="0" presetID="10" grpId="8" fill="hold">
                                  <p:stCondLst>
                                    <p:cond delay="0"/>
                                  </p:stCondLst>
                                  <p:iterate type="el" backwards="0">
                                    <p:tmAbs val="0"/>
                                  </p:iterate>
                                  <p:childTnLst>
                                    <p:set>
                                      <p:cBhvr>
                                        <p:cTn id="35" fill="hold"/>
                                        <p:tgtEl>
                                          <p:spTgt spid="175"/>
                                        </p:tgtEl>
                                        <p:attrNameLst>
                                          <p:attrName>style.visibility</p:attrName>
                                        </p:attrNameLst>
                                      </p:cBhvr>
                                      <p:to>
                                        <p:strVal val="visible"/>
                                      </p:to>
                                    </p:set>
                                    <p:animEffect filter="fade" transition="in">
                                      <p:cBhvr>
                                        <p:cTn id="36" dur="500"/>
                                        <p:tgtEl>
                                          <p:spTgt spid="175"/>
                                        </p:tgtEl>
                                      </p:cBhvr>
                                    </p:animEffect>
                                  </p:childTnLst>
                                </p:cTn>
                              </p:par>
                            </p:childTnLst>
                          </p:cTn>
                        </p:par>
                        <p:par>
                          <p:cTn id="37" fill="hold">
                            <p:stCondLst>
                              <p:cond delay="1000"/>
                            </p:stCondLst>
                            <p:childTnLst>
                              <p:par>
                                <p:cTn id="38" nodeType="afterEffect" presetClass="entr" presetSubtype="0" presetID="10" grpId="9" fill="hold">
                                  <p:stCondLst>
                                    <p:cond delay="0"/>
                                  </p:stCondLst>
                                  <p:iterate type="el" backwards="0">
                                    <p:tmAbs val="0"/>
                                  </p:iterate>
                                  <p:childTnLst>
                                    <p:set>
                                      <p:cBhvr>
                                        <p:cTn id="39" fill="hold"/>
                                        <p:tgtEl>
                                          <p:spTgt spid="178"/>
                                        </p:tgtEl>
                                        <p:attrNameLst>
                                          <p:attrName>style.visibility</p:attrName>
                                        </p:attrNameLst>
                                      </p:cBhvr>
                                      <p:to>
                                        <p:strVal val="visible"/>
                                      </p:to>
                                    </p:set>
                                    <p:animEffect filter="fade" transition="in">
                                      <p:cBhvr>
                                        <p:cTn id="40" dur="500"/>
                                        <p:tgtEl>
                                          <p:spTgt spid="178"/>
                                        </p:tgtEl>
                                      </p:cBhvr>
                                    </p:animEffect>
                                  </p:childTnLst>
                                </p:cTn>
                              </p:par>
                            </p:childTnLst>
                          </p:cTn>
                        </p:par>
                        <p:par>
                          <p:cTn id="41" fill="hold">
                            <p:stCondLst>
                              <p:cond delay="1500"/>
                            </p:stCondLst>
                            <p:childTnLst>
                              <p:par>
                                <p:cTn id="42" nodeType="afterEffect" presetClass="entr" presetSubtype="0" presetID="10" grpId="10" fill="hold">
                                  <p:stCondLst>
                                    <p:cond delay="0"/>
                                  </p:stCondLst>
                                  <p:iterate type="el" backwards="0">
                                    <p:tmAbs val="0"/>
                                  </p:iterate>
                                  <p:childTnLst>
                                    <p:set>
                                      <p:cBhvr>
                                        <p:cTn id="43" fill="hold"/>
                                        <p:tgtEl>
                                          <p:spTgt spid="180"/>
                                        </p:tgtEl>
                                        <p:attrNameLst>
                                          <p:attrName>style.visibility</p:attrName>
                                        </p:attrNameLst>
                                      </p:cBhvr>
                                      <p:to>
                                        <p:strVal val="visible"/>
                                      </p:to>
                                    </p:set>
                                    <p:animEffect filter="fade" transition="in">
                                      <p:cBhvr>
                                        <p:cTn id="44" dur="500"/>
                                        <p:tgtEl>
                                          <p:spTgt spid="180"/>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0" grpId="11" fill="hold">
                                  <p:stCondLst>
                                    <p:cond delay="0"/>
                                  </p:stCondLst>
                                  <p:iterate type="el" backwards="0">
                                    <p:tmAbs val="0"/>
                                  </p:iterate>
                                  <p:childTnLst>
                                    <p:set>
                                      <p:cBhvr>
                                        <p:cTn id="48" fill="hold"/>
                                        <p:tgtEl>
                                          <p:spTgt spid="186"/>
                                        </p:tgtEl>
                                        <p:attrNameLst>
                                          <p:attrName>style.visibility</p:attrName>
                                        </p:attrNameLst>
                                      </p:cBhvr>
                                      <p:to>
                                        <p:strVal val="visible"/>
                                      </p:to>
                                    </p:set>
                                    <p:animEffect filter="fade" transition="in">
                                      <p:cBhvr>
                                        <p:cTn id="49" dur="500"/>
                                        <p:tgtEl>
                                          <p:spTgt spid="186"/>
                                        </p:tgtEl>
                                      </p:cBhvr>
                                    </p:animEffect>
                                  </p:childTnLst>
                                </p:cTn>
                              </p:par>
                            </p:childTnLst>
                          </p:cTn>
                        </p:par>
                        <p:par>
                          <p:cTn id="50" fill="hold">
                            <p:stCondLst>
                              <p:cond delay="500"/>
                            </p:stCondLst>
                            <p:childTnLst>
                              <p:par>
                                <p:cTn id="51" nodeType="afterEffect" presetClass="entr" presetSubtype="0" presetID="10" grpId="12" fill="hold">
                                  <p:stCondLst>
                                    <p:cond delay="0"/>
                                  </p:stCondLst>
                                  <p:iterate type="el" backwards="0">
                                    <p:tmAbs val="0"/>
                                  </p:iterate>
                                  <p:childTnLst>
                                    <p:set>
                                      <p:cBhvr>
                                        <p:cTn id="52" fill="hold"/>
                                        <p:tgtEl>
                                          <p:spTgt spid="181"/>
                                        </p:tgtEl>
                                        <p:attrNameLst>
                                          <p:attrName>style.visibility</p:attrName>
                                        </p:attrNameLst>
                                      </p:cBhvr>
                                      <p:to>
                                        <p:strVal val="visible"/>
                                      </p:to>
                                    </p:set>
                                    <p:animEffect filter="fade" transition="in">
                                      <p:cBhvr>
                                        <p:cTn id="53" dur="500"/>
                                        <p:tgtEl>
                                          <p:spTgt spid="181"/>
                                        </p:tgtEl>
                                      </p:cBhvr>
                                    </p:animEffect>
                                  </p:childTnLst>
                                </p:cTn>
                              </p:par>
                            </p:childTnLst>
                          </p:cTn>
                        </p:par>
                        <p:par>
                          <p:cTn id="54" fill="hold">
                            <p:stCondLst>
                              <p:cond delay="1000"/>
                            </p:stCondLst>
                            <p:childTnLst>
                              <p:par>
                                <p:cTn id="55" nodeType="afterEffect" presetClass="entr" presetSubtype="0" presetID="10" grpId="13" fill="hold">
                                  <p:stCondLst>
                                    <p:cond delay="0"/>
                                  </p:stCondLst>
                                  <p:iterate type="el" backwards="0">
                                    <p:tmAbs val="0"/>
                                  </p:iterate>
                                  <p:childTnLst>
                                    <p:set>
                                      <p:cBhvr>
                                        <p:cTn id="56" fill="hold"/>
                                        <p:tgtEl>
                                          <p:spTgt spid="182"/>
                                        </p:tgtEl>
                                        <p:attrNameLst>
                                          <p:attrName>style.visibility</p:attrName>
                                        </p:attrNameLst>
                                      </p:cBhvr>
                                      <p:to>
                                        <p:strVal val="visible"/>
                                      </p:to>
                                    </p:set>
                                    <p:animEffect filter="fade" transition="in">
                                      <p:cBhvr>
                                        <p:cTn id="57" dur="500"/>
                                        <p:tgtEl>
                                          <p:spTgt spid="182"/>
                                        </p:tgtEl>
                                      </p:cBhvr>
                                    </p:animEffect>
                                  </p:childTnLst>
                                </p:cTn>
                              </p:par>
                            </p:childTnLst>
                          </p:cTn>
                        </p:par>
                        <p:par>
                          <p:cTn id="58" fill="hold">
                            <p:stCondLst>
                              <p:cond delay="1500"/>
                            </p:stCondLst>
                            <p:childTnLst>
                              <p:par>
                                <p:cTn id="59" nodeType="afterEffect" presetClass="entr" presetSubtype="0" presetID="10" grpId="14" fill="hold">
                                  <p:stCondLst>
                                    <p:cond delay="0"/>
                                  </p:stCondLst>
                                  <p:iterate type="el" backwards="0">
                                    <p:tmAbs val="0"/>
                                  </p:iterate>
                                  <p:childTnLst>
                                    <p:set>
                                      <p:cBhvr>
                                        <p:cTn id="60" fill="hold"/>
                                        <p:tgtEl>
                                          <p:spTgt spid="183"/>
                                        </p:tgtEl>
                                        <p:attrNameLst>
                                          <p:attrName>style.visibility</p:attrName>
                                        </p:attrNameLst>
                                      </p:cBhvr>
                                      <p:to>
                                        <p:strVal val="visible"/>
                                      </p:to>
                                    </p:set>
                                    <p:animEffect filter="fade" transition="in">
                                      <p:cBhvr>
                                        <p:cTn id="61" dur="500"/>
                                        <p:tgtEl>
                                          <p:spTgt spid="183"/>
                                        </p:tgtEl>
                                      </p:cBhvr>
                                    </p:animEffect>
                                  </p:childTnLst>
                                </p:cTn>
                              </p:par>
                            </p:childTnLst>
                          </p:cTn>
                        </p:par>
                        <p:par>
                          <p:cTn id="62" fill="hold">
                            <p:stCondLst>
                              <p:cond delay="2000"/>
                            </p:stCondLst>
                            <p:childTnLst>
                              <p:par>
                                <p:cTn id="63" nodeType="afterEffect" presetClass="entr" presetSubtype="0" presetID="10" grpId="15" fill="hold">
                                  <p:stCondLst>
                                    <p:cond delay="0"/>
                                  </p:stCondLst>
                                  <p:iterate type="el" backwards="0">
                                    <p:tmAbs val="0"/>
                                  </p:iterate>
                                  <p:childTnLst>
                                    <p:set>
                                      <p:cBhvr>
                                        <p:cTn id="64" fill="hold"/>
                                        <p:tgtEl>
                                          <p:spTgt spid="184"/>
                                        </p:tgtEl>
                                        <p:attrNameLst>
                                          <p:attrName>style.visibility</p:attrName>
                                        </p:attrNameLst>
                                      </p:cBhvr>
                                      <p:to>
                                        <p:strVal val="visible"/>
                                      </p:to>
                                    </p:set>
                                    <p:animEffect filter="fade" transition="in">
                                      <p:cBhvr>
                                        <p:cTn id="65" dur="500"/>
                                        <p:tgtEl>
                                          <p:spTgt spid="184"/>
                                        </p:tgtEl>
                                      </p:cBhvr>
                                    </p:animEffect>
                                  </p:childTnLst>
                                </p:cTn>
                              </p:par>
                            </p:childTnLst>
                          </p:cTn>
                        </p:par>
                        <p:par>
                          <p:cTn id="66" fill="hold">
                            <p:stCondLst>
                              <p:cond delay="2500"/>
                            </p:stCondLst>
                            <p:childTnLst>
                              <p:par>
                                <p:cTn id="67" nodeType="afterEffect" presetClass="entr" presetSubtype="0" presetID="10" grpId="16" fill="hold">
                                  <p:stCondLst>
                                    <p:cond delay="0"/>
                                  </p:stCondLst>
                                  <p:iterate type="el" backwards="0">
                                    <p:tmAbs val="0"/>
                                  </p:iterate>
                                  <p:childTnLst>
                                    <p:set>
                                      <p:cBhvr>
                                        <p:cTn id="68" fill="hold"/>
                                        <p:tgtEl>
                                          <p:spTgt spid="185"/>
                                        </p:tgtEl>
                                        <p:attrNameLst>
                                          <p:attrName>style.visibility</p:attrName>
                                        </p:attrNameLst>
                                      </p:cBhvr>
                                      <p:to>
                                        <p:strVal val="visible"/>
                                      </p:to>
                                    </p:set>
                                    <p:animEffect filter="fade" transition="in">
                                      <p:cBhvr>
                                        <p:cTn id="69" dur="500"/>
                                        <p:tgtEl>
                                          <p:spTgt spid="185"/>
                                        </p:tgtEl>
                                      </p:cBhvr>
                                    </p:animEffect>
                                  </p:childTnLst>
                                </p:cTn>
                              </p:par>
                            </p:childTnLst>
                          </p:cTn>
                        </p:par>
                      </p:childTnLst>
                    </p:cTn>
                  </p:par>
                  <p:par>
                    <p:cTn id="70" fill="hold">
                      <p:stCondLst>
                        <p:cond delay="indefinite"/>
                      </p:stCondLst>
                      <p:childTnLst>
                        <p:par>
                          <p:cTn id="71" fill="hold">
                            <p:stCondLst>
                              <p:cond delay="0"/>
                            </p:stCondLst>
                            <p:childTnLst>
                              <p:par>
                                <p:cTn id="72" nodeType="clickEffect" presetClass="entr" presetSubtype="0" presetID="10" grpId="17" fill="hold">
                                  <p:stCondLst>
                                    <p:cond delay="0"/>
                                  </p:stCondLst>
                                  <p:iterate type="el" backwards="0">
                                    <p:tmAbs val="0"/>
                                  </p:iterate>
                                  <p:childTnLst>
                                    <p:set>
                                      <p:cBhvr>
                                        <p:cTn id="73" fill="hold"/>
                                        <p:tgtEl>
                                          <p:spTgt spid="190"/>
                                        </p:tgtEl>
                                        <p:attrNameLst>
                                          <p:attrName>style.visibility</p:attrName>
                                        </p:attrNameLst>
                                      </p:cBhvr>
                                      <p:to>
                                        <p:strVal val="visible"/>
                                      </p:to>
                                    </p:set>
                                    <p:animEffect filter="fade" transition="in">
                                      <p:cBhvr>
                                        <p:cTn id="74" dur="500"/>
                                        <p:tgtEl>
                                          <p:spTgt spid="190"/>
                                        </p:tgtEl>
                                      </p:cBhvr>
                                    </p:animEffect>
                                  </p:childTnLst>
                                </p:cTn>
                              </p:par>
                            </p:childTnLst>
                          </p:cTn>
                        </p:par>
                        <p:par>
                          <p:cTn id="75" fill="hold">
                            <p:stCondLst>
                              <p:cond delay="500"/>
                            </p:stCondLst>
                            <p:childTnLst>
                              <p:par>
                                <p:cTn id="76" nodeType="afterEffect" presetClass="entr" presetSubtype="0" presetID="10" grpId="18" fill="hold">
                                  <p:stCondLst>
                                    <p:cond delay="0"/>
                                  </p:stCondLst>
                                  <p:iterate type="el" backwards="0">
                                    <p:tmAbs val="0"/>
                                  </p:iterate>
                                  <p:childTnLst>
                                    <p:set>
                                      <p:cBhvr>
                                        <p:cTn id="77" fill="hold"/>
                                        <p:tgtEl>
                                          <p:spTgt spid="189"/>
                                        </p:tgtEl>
                                        <p:attrNameLst>
                                          <p:attrName>style.visibility</p:attrName>
                                        </p:attrNameLst>
                                      </p:cBhvr>
                                      <p:to>
                                        <p:strVal val="visible"/>
                                      </p:to>
                                    </p:set>
                                    <p:animEffect filter="fade" transition="in">
                                      <p:cBhvr>
                                        <p:cTn id="78" dur="500"/>
                                        <p:tgtEl>
                                          <p:spTgt spid="189"/>
                                        </p:tgtEl>
                                      </p:cBhvr>
                                    </p:animEffect>
                                  </p:childTnLst>
                                </p:cTn>
                              </p:par>
                            </p:childTnLst>
                          </p:cTn>
                        </p:par>
                        <p:par>
                          <p:cTn id="79" fill="hold">
                            <p:stCondLst>
                              <p:cond delay="1000"/>
                            </p:stCondLst>
                            <p:childTnLst>
                              <p:par>
                                <p:cTn id="80" nodeType="afterEffect" presetClass="entr" presetSubtype="0" presetID="10" grpId="19" fill="hold">
                                  <p:stCondLst>
                                    <p:cond delay="0"/>
                                  </p:stCondLst>
                                  <p:iterate type="el" backwards="0">
                                    <p:tmAbs val="0"/>
                                  </p:iterate>
                                  <p:childTnLst>
                                    <p:set>
                                      <p:cBhvr>
                                        <p:cTn id="81" fill="hold"/>
                                        <p:tgtEl>
                                          <p:spTgt spid="188"/>
                                        </p:tgtEl>
                                        <p:attrNameLst>
                                          <p:attrName>style.visibility</p:attrName>
                                        </p:attrNameLst>
                                      </p:cBhvr>
                                      <p:to>
                                        <p:strVal val="visible"/>
                                      </p:to>
                                    </p:set>
                                    <p:animEffect filter="fade" transition="in">
                                      <p:cBhvr>
                                        <p:cTn id="82" dur="500"/>
                                        <p:tgtEl>
                                          <p:spTgt spid="188"/>
                                        </p:tgtEl>
                                      </p:cBhvr>
                                    </p:animEffect>
                                  </p:childTnLst>
                                </p:cTn>
                              </p:par>
                            </p:childTnLst>
                          </p:cTn>
                        </p:par>
                        <p:par>
                          <p:cTn id="83" fill="hold">
                            <p:stCondLst>
                              <p:cond delay="1500"/>
                            </p:stCondLst>
                            <p:childTnLst>
                              <p:par>
                                <p:cTn id="84" nodeType="afterEffect" presetClass="entr" presetSubtype="0" presetID="10" grpId="20" fill="hold">
                                  <p:stCondLst>
                                    <p:cond delay="0"/>
                                  </p:stCondLst>
                                  <p:iterate type="el" backwards="0">
                                    <p:tmAbs val="0"/>
                                  </p:iterate>
                                  <p:childTnLst>
                                    <p:set>
                                      <p:cBhvr>
                                        <p:cTn id="85" fill="hold"/>
                                        <p:tgtEl>
                                          <p:spTgt spid="187"/>
                                        </p:tgtEl>
                                        <p:attrNameLst>
                                          <p:attrName>style.visibility</p:attrName>
                                        </p:attrNameLst>
                                      </p:cBhvr>
                                      <p:to>
                                        <p:strVal val="visible"/>
                                      </p:to>
                                    </p:set>
                                    <p:animEffect filter="fade" transition="in">
                                      <p:cBhvr>
                                        <p:cTn id="86" dur="500"/>
                                        <p:tgtEl>
                                          <p:spTgt spid="187"/>
                                        </p:tgtEl>
                                      </p:cBhvr>
                                    </p:animEffect>
                                  </p:childTnLst>
                                </p:cTn>
                              </p:par>
                            </p:childTnLst>
                          </p:cTn>
                        </p:par>
                      </p:childTnLst>
                    </p:cTn>
                  </p:par>
                  <p:par>
                    <p:cTn id="87" fill="hold">
                      <p:stCondLst>
                        <p:cond delay="indefinite"/>
                      </p:stCondLst>
                      <p:childTnLst>
                        <p:par>
                          <p:cTn id="88" fill="hold">
                            <p:stCondLst>
                              <p:cond delay="0"/>
                            </p:stCondLst>
                            <p:childTnLst>
                              <p:par>
                                <p:cTn id="89" nodeType="clickEffect" presetClass="entr" presetSubtype="0" presetID="1" grpId="21" fill="hold">
                                  <p:stCondLst>
                                    <p:cond delay="0"/>
                                  </p:stCondLst>
                                  <p:iterate type="el" backwards="0">
                                    <p:tmAbs val="0"/>
                                  </p:iterate>
                                  <p:childTnLst>
                                    <p:set>
                                      <p:cBhvr>
                                        <p:cTn id="90" fill="hold"/>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14"/>
      <p:bldP build="whole" bldLvl="1" animBg="1" rev="0" advAuto="0" spid="180" grpId="10"/>
      <p:bldP build="whole" bldLvl="1" animBg="1" rev="0" advAuto="0" spid="190" grpId="17"/>
      <p:bldP build="whole" bldLvl="1" animBg="1" rev="0" advAuto="0" spid="172" grpId="4"/>
      <p:bldP build="whole" bldLvl="1" animBg="1" rev="0" advAuto="0" spid="189" grpId="18"/>
      <p:bldP build="whole" bldLvl="1" animBg="1" rev="0" advAuto="0" spid="176" grpId="7"/>
      <p:bldP build="whole" bldLvl="1" animBg="1" rev="0" advAuto="0" spid="186" grpId="11"/>
      <p:bldP build="whole" bldLvl="1" animBg="1" rev="0" advAuto="0" spid="179" grpId="1"/>
      <p:bldP build="whole" bldLvl="1" animBg="1" rev="0" advAuto="0" spid="171" grpId="3"/>
      <p:bldP build="whole" bldLvl="1" animBg="1" rev="0" advAuto="0" spid="187" grpId="20"/>
      <p:bldP build="whole" bldLvl="1" animBg="1" rev="0" advAuto="0" spid="175" grpId="8"/>
      <p:bldP build="whole" bldLvl="1" animBg="1" rev="0" advAuto="0" spid="177" grpId="2"/>
      <p:bldP build="whole" bldLvl="1" animBg="1" rev="0" advAuto="0" spid="173" grpId="5"/>
      <p:bldP build="whole" bldLvl="1" animBg="1" rev="0" advAuto="0" spid="178" grpId="9"/>
      <p:bldP build="whole" bldLvl="1" animBg="1" rev="0" advAuto="0" spid="185" grpId="16"/>
      <p:bldP build="whole" bldLvl="1" animBg="1" rev="0" advAuto="0" spid="174" grpId="6"/>
      <p:bldP build="whole" bldLvl="1" animBg="1" rev="0" advAuto="0" spid="184" grpId="15"/>
      <p:bldP build="whole" bldLvl="1" animBg="1" rev="0" advAuto="0" spid="182" grpId="13"/>
      <p:bldP build="whole" bldLvl="1" animBg="1" rev="0" advAuto="0" spid="163" grpId="21"/>
      <p:bldP build="whole" bldLvl="1" animBg="1" rev="0" advAuto="0" spid="181" grpId="12"/>
      <p:bldP build="whole" bldLvl="1" animBg="1" rev="0" advAuto="0" spid="188" grpId="19"/>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94" name="Group 194"/>
          <p:cNvGrpSpPr/>
          <p:nvPr/>
        </p:nvGrpSpPr>
        <p:grpSpPr>
          <a:xfrm>
            <a:off x="2830512" y="3880799"/>
            <a:ext cx="2946401" cy="372751"/>
            <a:chOff x="0" y="0"/>
            <a:chExt cx="2946400" cy="372749"/>
          </a:xfrm>
        </p:grpSpPr>
        <p:sp>
          <p:nvSpPr>
            <p:cNvPr id="192" name="Shape 192"/>
            <p:cNvSpPr/>
            <p:nvPr/>
          </p:nvSpPr>
          <p:spPr>
            <a:xfrm>
              <a:off x="1203325" y="81599"/>
              <a:ext cx="98426" cy="233364"/>
            </a:xfrm>
            <a:prstGeom prst="rect">
              <a:avLst/>
            </a:prstGeom>
            <a:solidFill>
              <a:srgbClr val="FFFF00"/>
            </a:solidFill>
            <a:ln w="12700" cap="flat">
              <a:noFill/>
              <a:miter lim="400000"/>
            </a:ln>
            <a:effectLst/>
          </p:spPr>
          <p:txBody>
            <a:bodyPr wrap="square" lIns="0" tIns="0" rIns="0" bIns="0" numCol="1" anchor="ctr">
              <a:noAutofit/>
            </a:bodyPr>
            <a:lstStyle/>
            <a:p>
              <a:pPr lvl="0" algn="ctr">
                <a:defRPr>
                  <a:latin typeface="Times New Roman"/>
                  <a:ea typeface="Times New Roman"/>
                  <a:cs typeface="Times New Roman"/>
                  <a:sym typeface="Times New Roman"/>
                </a:defRPr>
              </a:pPr>
            </a:p>
          </p:txBody>
        </p:sp>
        <p:sp>
          <p:nvSpPr>
            <p:cNvPr id="193" name="Shape 193"/>
            <p:cNvSpPr/>
            <p:nvPr/>
          </p:nvSpPr>
          <p:spPr>
            <a:xfrm>
              <a:off x="0" y="0"/>
              <a:ext cx="2946401"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No estoy pidiendo nada.</a:t>
              </a:r>
            </a:p>
          </p:txBody>
        </p:sp>
      </p:grpSp>
      <p:sp>
        <p:nvSpPr>
          <p:cNvPr id="195" name="Shape 19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15 of 50</a:t>
            </a:r>
          </a:p>
        </p:txBody>
      </p:sp>
      <p:pic>
        <p:nvPicPr>
          <p:cNvPr id="19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199" name="Group 199" descr="gramatica-header"/>
          <p:cNvGrpSpPr/>
          <p:nvPr/>
        </p:nvGrpSpPr>
        <p:grpSpPr>
          <a:xfrm>
            <a:off x="1587" y="0"/>
            <a:ext cx="9142413" cy="965200"/>
            <a:chOff x="0" y="0"/>
            <a:chExt cx="9142412" cy="965200"/>
          </a:xfrm>
        </p:grpSpPr>
        <p:sp>
          <p:nvSpPr>
            <p:cNvPr id="197" name="Shape 197"/>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198"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200" name="Shape 200"/>
          <p:cNvSpPr/>
          <p:nvPr/>
        </p:nvSpPr>
        <p:spPr>
          <a:xfrm>
            <a:off x="338137" y="1799587"/>
            <a:ext cx="3586163"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2.</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Note the spelling of </a:t>
            </a:r>
            <a:r>
              <a:rPr b="1" sz="2000">
                <a:latin typeface="Times New Roman"/>
                <a:ea typeface="Times New Roman"/>
                <a:cs typeface="Times New Roman"/>
                <a:sym typeface="Times New Roman"/>
              </a:rPr>
              <a:t>seguir.</a:t>
            </a:r>
          </a:p>
        </p:txBody>
      </p:sp>
      <p:sp>
        <p:nvSpPr>
          <p:cNvPr id="201" name="Shape 201"/>
          <p:cNvSpPr/>
          <p:nvPr/>
        </p:nvSpPr>
        <p:spPr>
          <a:xfrm>
            <a:off x="328612" y="3306125"/>
            <a:ext cx="65278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3.</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Note that the present participle of these verbs also has </a:t>
            </a:r>
            <a:r>
              <a:rPr b="1" sz="2000">
                <a:latin typeface="Times New Roman"/>
                <a:ea typeface="Times New Roman"/>
                <a:cs typeface="Times New Roman"/>
                <a:sym typeface="Times New Roman"/>
              </a:rPr>
              <a:t>i.</a:t>
            </a:r>
          </a:p>
        </p:txBody>
      </p:sp>
      <p:grpSp>
        <p:nvGrpSpPr>
          <p:cNvPr id="204" name="Group 204"/>
          <p:cNvGrpSpPr/>
          <p:nvPr/>
        </p:nvGrpSpPr>
        <p:grpSpPr>
          <a:xfrm>
            <a:off x="2830512" y="4372924"/>
            <a:ext cx="3313113" cy="372751"/>
            <a:chOff x="0" y="0"/>
            <a:chExt cx="3313112" cy="372749"/>
          </a:xfrm>
        </p:grpSpPr>
        <p:sp>
          <p:nvSpPr>
            <p:cNvPr id="202" name="Shape 202"/>
            <p:cNvSpPr/>
            <p:nvPr/>
          </p:nvSpPr>
          <p:spPr>
            <a:xfrm>
              <a:off x="2236787" y="75249"/>
              <a:ext cx="98426" cy="233364"/>
            </a:xfrm>
            <a:prstGeom prst="rect">
              <a:avLst/>
            </a:prstGeom>
            <a:solidFill>
              <a:srgbClr val="FFFF00"/>
            </a:solidFill>
            <a:ln w="12700" cap="flat">
              <a:noFill/>
              <a:miter lim="400000"/>
            </a:ln>
            <a:effectLst/>
          </p:spPr>
          <p:txBody>
            <a:bodyPr wrap="square" lIns="0" tIns="0" rIns="0" bIns="0" numCol="1" anchor="ctr">
              <a:noAutofit/>
            </a:bodyPr>
            <a:lstStyle/>
            <a:p>
              <a:pPr lvl="0" algn="ctr">
                <a:defRPr>
                  <a:latin typeface="Times New Roman"/>
                  <a:ea typeface="Times New Roman"/>
                  <a:cs typeface="Times New Roman"/>
                  <a:sym typeface="Times New Roman"/>
                </a:defRPr>
              </a:pPr>
            </a:p>
          </p:txBody>
        </p:sp>
        <p:sp>
          <p:nvSpPr>
            <p:cNvPr id="203" name="Shape 203"/>
            <p:cNvSpPr/>
            <p:nvPr/>
          </p:nvSpPr>
          <p:spPr>
            <a:xfrm>
              <a:off x="0" y="0"/>
              <a:ext cx="3313113"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El mesero nos está sirviendo.</a:t>
              </a:r>
            </a:p>
          </p:txBody>
        </p:sp>
      </p:grpSp>
      <p:sp>
        <p:nvSpPr>
          <p:cNvPr id="205" name="Shape 205"/>
          <p:cNvSpPr/>
          <p:nvPr/>
        </p:nvSpPr>
        <p:spPr>
          <a:xfrm>
            <a:off x="2001837" y="2404425"/>
            <a:ext cx="479425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latin typeface="Times New Roman"/>
                <a:ea typeface="Times New Roman"/>
                <a:cs typeface="Times New Roman"/>
                <a:sym typeface="Times New Roman"/>
              </a:rPr>
              <a:t>sigo, sigues, sigue, seguimos, </a:t>
            </a:r>
            <a:r>
              <a:rPr b="1" i="1" sz="2000">
                <a:latin typeface="Times New Roman"/>
                <a:ea typeface="Times New Roman"/>
                <a:cs typeface="Times New Roman"/>
                <a:sym typeface="Times New Roman"/>
              </a:rPr>
              <a:t>seguís</a:t>
            </a:r>
            <a:r>
              <a:rPr b="1" sz="2000">
                <a:latin typeface="Times New Roman"/>
                <a:ea typeface="Times New Roman"/>
                <a:cs typeface="Times New Roman"/>
                <a:sym typeface="Times New Roman"/>
              </a:rPr>
              <a:t>, siguen</a:t>
            </a:r>
          </a:p>
        </p:txBody>
      </p:sp>
      <p:pic>
        <p:nvPicPr>
          <p:cNvPr id="206" name="slide 13 titletext1rev.png" descr="slide 13 titletext1rev"/>
          <p:cNvPicPr/>
          <p:nvPr/>
        </p:nvPicPr>
        <p:blipFill>
          <a:blip r:embed="rId4">
            <a:extLst/>
          </a:blip>
          <a:stretch>
            <a:fillRect/>
          </a:stretch>
        </p:blipFill>
        <p:spPr>
          <a:xfrm>
            <a:off x="382587" y="1066800"/>
            <a:ext cx="8194676" cy="477838"/>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05"/>
                                        </p:tgtEl>
                                        <p:attrNameLst>
                                          <p:attrName>style.visibility</p:attrName>
                                        </p:attrNameLst>
                                      </p:cBhvr>
                                      <p:to>
                                        <p:strVal val="visible"/>
                                      </p:to>
                                    </p:set>
                                    <p:animEffect filter="wipe(left)" transition="in">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01"/>
                                        </p:tgtEl>
                                        <p:attrNameLst>
                                          <p:attrName>style.visibility</p:attrName>
                                        </p:attrNameLst>
                                      </p:cBhvr>
                                      <p:to>
                                        <p:strVal val="visible"/>
                                      </p:to>
                                    </p:set>
                                    <p:animEffect filter="fade" transition="in">
                                      <p:cBhvr>
                                        <p:cTn id="12" dur="5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94"/>
                                        </p:tgtEl>
                                        <p:attrNameLst>
                                          <p:attrName>style.visibility</p:attrName>
                                        </p:attrNameLst>
                                      </p:cBhvr>
                                      <p:to>
                                        <p:strVal val="visible"/>
                                      </p:to>
                                    </p:set>
                                    <p:animEffect filter="wipe(left)" transition="in">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04"/>
                                        </p:tgtEl>
                                        <p:attrNameLst>
                                          <p:attrName>style.visibility</p:attrName>
                                        </p:attrNameLst>
                                      </p:cBhvr>
                                      <p:to>
                                        <p:strVal val="visible"/>
                                      </p:to>
                                    </p:set>
                                    <p:animEffect filter="wipe(left)" transition="in">
                                      <p:cBhvr>
                                        <p:cTn id="22" dur="500"/>
                                        <p:tgtEl>
                                          <p:spTgt spid="204"/>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2"/>
      <p:bldP build="whole" bldLvl="1" animBg="1" rev="0" advAuto="0" spid="204" grpId="4"/>
      <p:bldP build="whole" bldLvl="1" animBg="1" rev="0" advAuto="0" spid="205" grpId="1"/>
      <p:bldP build="whole" bldLvl="1" animBg="1" rev="0" advAuto="0" spid="194" grpId="3"/>
      <p:bldP build="whole" bldLvl="1" animBg="1" rev="0" advAuto="0" spid="196"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16 of 50</a:t>
            </a:r>
          </a:p>
        </p:txBody>
      </p:sp>
      <p:pic>
        <p:nvPicPr>
          <p:cNvPr id="20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12" name="Group 212" descr="gramatica-header"/>
          <p:cNvGrpSpPr/>
          <p:nvPr/>
        </p:nvGrpSpPr>
        <p:grpSpPr>
          <a:xfrm>
            <a:off x="1587" y="0"/>
            <a:ext cx="9142413" cy="965200"/>
            <a:chOff x="0" y="0"/>
            <a:chExt cx="9142412" cy="965200"/>
          </a:xfrm>
        </p:grpSpPr>
        <p:sp>
          <p:nvSpPr>
            <p:cNvPr id="210" name="Shape 210"/>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11"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17 of 50</a:t>
            </a:r>
          </a:p>
        </p:txBody>
      </p:sp>
      <p:pic>
        <p:nvPicPr>
          <p:cNvPr id="21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18" name="Group 218" descr="gramatica-header"/>
          <p:cNvGrpSpPr/>
          <p:nvPr/>
        </p:nvGrpSpPr>
        <p:grpSpPr>
          <a:xfrm>
            <a:off x="1587" y="0"/>
            <a:ext cx="9142413" cy="965200"/>
            <a:chOff x="0" y="0"/>
            <a:chExt cx="9142412" cy="965200"/>
          </a:xfrm>
        </p:grpSpPr>
        <p:sp>
          <p:nvSpPr>
            <p:cNvPr id="216" name="Shape 216"/>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17"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219" name="Shape 219"/>
          <p:cNvSpPr/>
          <p:nvPr/>
        </p:nvSpPr>
        <p:spPr>
          <a:xfrm>
            <a:off x="338137" y="2337750"/>
            <a:ext cx="8420101" cy="9569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1.</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The verbs </a:t>
            </a:r>
            <a:r>
              <a:rPr b="1" sz="2000">
                <a:latin typeface="Times New Roman"/>
                <a:ea typeface="Times New Roman"/>
                <a:cs typeface="Times New Roman"/>
                <a:sym typeface="Times New Roman"/>
              </a:rPr>
              <a:t>pedir, repetir, freír, servir, seguir,</a:t>
            </a:r>
            <a:r>
              <a:rPr sz="2000">
                <a:latin typeface="Times New Roman"/>
                <a:ea typeface="Times New Roman"/>
                <a:cs typeface="Times New Roman"/>
                <a:sym typeface="Times New Roman"/>
              </a:rPr>
              <a:t> and </a:t>
            </a:r>
            <a:r>
              <a:rPr b="1" sz="2000">
                <a:latin typeface="Times New Roman"/>
                <a:ea typeface="Times New Roman"/>
                <a:cs typeface="Times New Roman"/>
                <a:sym typeface="Times New Roman"/>
              </a:rPr>
              <a:t>vestirse</a:t>
            </a:r>
            <a:r>
              <a:rPr sz="2000">
                <a:latin typeface="Times New Roman"/>
                <a:ea typeface="Times New Roman"/>
                <a:cs typeface="Times New Roman"/>
                <a:sym typeface="Times New Roman"/>
              </a:rPr>
              <a:t> have a stem</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change in the preterite. The </a:t>
            </a:r>
            <a:r>
              <a:rPr b="1" sz="2000">
                <a:latin typeface="Times New Roman"/>
                <a:ea typeface="Times New Roman"/>
                <a:cs typeface="Times New Roman"/>
                <a:sym typeface="Times New Roman"/>
              </a:rPr>
              <a:t>e</a:t>
            </a:r>
            <a:r>
              <a:rPr sz="2000">
                <a:latin typeface="Times New Roman"/>
                <a:ea typeface="Times New Roman"/>
                <a:cs typeface="Times New Roman"/>
                <a:sym typeface="Times New Roman"/>
              </a:rPr>
              <a:t> of the infinitive stem changes to </a:t>
            </a:r>
            <a:r>
              <a:rPr b="1" sz="2000">
                <a:latin typeface="Times New Roman"/>
                <a:ea typeface="Times New Roman"/>
                <a:cs typeface="Times New Roman"/>
                <a:sym typeface="Times New Roman"/>
              </a:rPr>
              <a:t>i</a:t>
            </a:r>
            <a:r>
              <a:rPr sz="2000">
                <a:latin typeface="Times New Roman"/>
                <a:ea typeface="Times New Roman"/>
                <a:cs typeface="Times New Roman"/>
                <a:sym typeface="Times New Roman"/>
              </a:rPr>
              <a:t> in the </a:t>
            </a:r>
            <a:r>
              <a:rPr sz="2000">
                <a:solidFill>
                  <a:srgbClr val="CC3300"/>
                </a:solidFill>
                <a:latin typeface="Times New Roman"/>
                <a:ea typeface="Times New Roman"/>
                <a:cs typeface="Times New Roman"/>
                <a:sym typeface="Times New Roman"/>
              </a:rPr>
              <a:t>__</a:t>
            </a:r>
            <a:r>
              <a:rPr sz="2000">
                <a:latin typeface="Times New Roman"/>
                <a:ea typeface="Times New Roman"/>
                <a:cs typeface="Times New Roman"/>
                <a:sym typeface="Times New Roman"/>
              </a:rPr>
              <a:t> and</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a:t>
            </a:r>
            <a:r>
              <a:rPr sz="2000">
                <a:solidFill>
                  <a:srgbClr val="CC3300"/>
                </a:solidFill>
                <a:latin typeface="Times New Roman"/>
                <a:ea typeface="Times New Roman"/>
                <a:cs typeface="Times New Roman"/>
                <a:sym typeface="Times New Roman"/>
              </a:rPr>
              <a:t>____</a:t>
            </a:r>
            <a:r>
              <a:rPr sz="2000">
                <a:solidFill>
                  <a:srgbClr val="FF3300"/>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forms.</a:t>
            </a:r>
          </a:p>
        </p:txBody>
      </p:sp>
      <p:sp>
        <p:nvSpPr>
          <p:cNvPr id="220" name="Shape 220"/>
          <p:cNvSpPr/>
          <p:nvPr/>
        </p:nvSpPr>
        <p:spPr>
          <a:xfrm>
            <a:off x="523875" y="2933062"/>
            <a:ext cx="83502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3300"/>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3300"/>
                </a:solidFill>
              </a:rPr>
              <a:t>ellos</a:t>
            </a:r>
          </a:p>
        </p:txBody>
      </p:sp>
      <p:sp>
        <p:nvSpPr>
          <p:cNvPr id="221" name="Shape 221"/>
          <p:cNvSpPr/>
          <p:nvPr/>
        </p:nvSpPr>
        <p:spPr>
          <a:xfrm>
            <a:off x="7666037" y="2628262"/>
            <a:ext cx="500063"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3300"/>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3300"/>
                </a:solidFill>
              </a:rPr>
              <a:t>él</a:t>
            </a:r>
          </a:p>
        </p:txBody>
      </p:sp>
      <p:pic>
        <p:nvPicPr>
          <p:cNvPr id="222" name="slide 17 titletext1rev.png" descr="slide 17 titletext1rev"/>
          <p:cNvPicPr/>
          <p:nvPr/>
        </p:nvPicPr>
        <p:blipFill>
          <a:blip r:embed="rId4">
            <a:extLst/>
          </a:blip>
          <a:stretch>
            <a:fillRect/>
          </a:stretch>
        </p:blipFill>
        <p:spPr>
          <a:xfrm>
            <a:off x="420687" y="1082675"/>
            <a:ext cx="7370763" cy="806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21"/>
                                        </p:tgtEl>
                                        <p:attrNameLst>
                                          <p:attrName>style.visibility</p:attrName>
                                        </p:attrNameLst>
                                      </p:cBhvr>
                                      <p:to>
                                        <p:strVal val="visible"/>
                                      </p:to>
                                    </p:set>
                                    <p:anim calcmode="lin" valueType="num">
                                      <p:cBhvr>
                                        <p:cTn id="7" dur="500" fill="hold"/>
                                        <p:tgtEl>
                                          <p:spTgt spid="221"/>
                                        </p:tgtEl>
                                        <p:attrNameLst>
                                          <p:attrName>ppt_w</p:attrName>
                                        </p:attrNameLst>
                                      </p:cBhvr>
                                      <p:tavLst>
                                        <p:tav tm="0">
                                          <p:val>
                                            <p:fltVal val="0"/>
                                          </p:val>
                                        </p:tav>
                                        <p:tav tm="100000">
                                          <p:val>
                                            <p:strVal val="#ppt_w"/>
                                          </p:val>
                                        </p:tav>
                                      </p:tavLst>
                                    </p:anim>
                                    <p:anim calcmode="lin" valueType="num">
                                      <p:cBhvr>
                                        <p:cTn id="8" dur="500" fill="hold"/>
                                        <p:tgtEl>
                                          <p:spTgt spid="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20"/>
                                        </p:tgtEl>
                                        <p:attrNameLst>
                                          <p:attrName>style.visibility</p:attrName>
                                        </p:attrNameLst>
                                      </p:cBhvr>
                                      <p:to>
                                        <p:strVal val="visible"/>
                                      </p:to>
                                    </p:set>
                                    <p:anim calcmode="lin" valueType="num">
                                      <p:cBhvr>
                                        <p:cTn id="13" dur="500" fill="hold"/>
                                        <p:tgtEl>
                                          <p:spTgt spid="220"/>
                                        </p:tgtEl>
                                        <p:attrNameLst>
                                          <p:attrName>ppt_w</p:attrName>
                                        </p:attrNameLst>
                                      </p:cBhvr>
                                      <p:tavLst>
                                        <p:tav tm="0">
                                          <p:val>
                                            <p:fltVal val="0"/>
                                          </p:val>
                                        </p:tav>
                                        <p:tav tm="100000">
                                          <p:val>
                                            <p:strVal val="#ppt_w"/>
                                          </p:val>
                                        </p:tav>
                                      </p:tavLst>
                                    </p:anim>
                                    <p:anim calcmode="lin" valueType="num">
                                      <p:cBhvr>
                                        <p:cTn id="14" dur="500" fill="hold"/>
                                        <p:tgtEl>
                                          <p:spTgt spid="22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3" fill="hold">
                                  <p:stCondLst>
                                    <p:cond delay="0"/>
                                  </p:stCondLst>
                                  <p:iterate type="el" backwards="0">
                                    <p:tmAbs val="0"/>
                                  </p:iterate>
                                  <p:childTnLst>
                                    <p:set>
                                      <p:cBhvr>
                                        <p:cTn id="18" fill="hold"/>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2"/>
      <p:bldP build="whole" bldLvl="1" animBg="1" rev="0" advAuto="0" spid="221" grpId="1"/>
      <p:bldP build="whole" bldLvl="1" animBg="1" rev="0" advAuto="0" spid="215"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18 of 50</a:t>
            </a:r>
          </a:p>
        </p:txBody>
      </p:sp>
      <p:pic>
        <p:nvPicPr>
          <p:cNvPr id="22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28" name="Group 228" descr="gramatica-header"/>
          <p:cNvGrpSpPr/>
          <p:nvPr/>
        </p:nvGrpSpPr>
        <p:grpSpPr>
          <a:xfrm>
            <a:off x="1587" y="0"/>
            <a:ext cx="9142413" cy="965200"/>
            <a:chOff x="0" y="0"/>
            <a:chExt cx="9142412" cy="965200"/>
          </a:xfrm>
        </p:grpSpPr>
        <p:sp>
          <p:nvSpPr>
            <p:cNvPr id="226" name="Shape 226"/>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27"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pic>
        <p:nvPicPr>
          <p:cNvPr id="229" name="slide 18 pic1b.png" descr="slide 18 pic1b"/>
          <p:cNvPicPr/>
          <p:nvPr/>
        </p:nvPicPr>
        <p:blipFill>
          <a:blip r:embed="rId4">
            <a:extLst/>
          </a:blip>
          <a:stretch>
            <a:fillRect/>
          </a:stretch>
        </p:blipFill>
        <p:spPr>
          <a:xfrm>
            <a:off x="1474787" y="2441575"/>
            <a:ext cx="6197601" cy="1587500"/>
          </a:xfrm>
          <a:prstGeom prst="rect">
            <a:avLst/>
          </a:prstGeom>
          <a:ln w="12700">
            <a:miter lim="400000"/>
          </a:ln>
        </p:spPr>
      </p:pic>
      <p:pic>
        <p:nvPicPr>
          <p:cNvPr id="230" name="slide 18 pic2b.png" descr="slide 18 pic2b"/>
          <p:cNvPicPr/>
          <p:nvPr/>
        </p:nvPicPr>
        <p:blipFill>
          <a:blip r:embed="rId5">
            <a:extLst/>
          </a:blip>
          <a:stretch>
            <a:fillRect/>
          </a:stretch>
        </p:blipFill>
        <p:spPr>
          <a:xfrm>
            <a:off x="1473200" y="4097337"/>
            <a:ext cx="6197600" cy="1587501"/>
          </a:xfrm>
          <a:prstGeom prst="rect">
            <a:avLst/>
          </a:prstGeom>
          <a:ln w="12700">
            <a:miter lim="400000"/>
          </a:ln>
        </p:spPr>
      </p:pic>
      <p:pic>
        <p:nvPicPr>
          <p:cNvPr id="231" name="slide 17 titletext1rev.png" descr="slide 17 titletext1rev"/>
          <p:cNvPicPr/>
          <p:nvPr/>
        </p:nvPicPr>
        <p:blipFill>
          <a:blip r:embed="rId6">
            <a:extLst/>
          </a:blip>
          <a:stretch>
            <a:fillRect/>
          </a:stretch>
        </p:blipFill>
        <p:spPr>
          <a:xfrm>
            <a:off x="420687" y="1082675"/>
            <a:ext cx="7370763" cy="806450"/>
          </a:xfrm>
          <a:prstGeom prst="rect">
            <a:avLst/>
          </a:prstGeom>
          <a:ln w="12700">
            <a:miter lim="400000"/>
          </a:ln>
        </p:spPr>
      </p:pic>
      <p:pic>
        <p:nvPicPr>
          <p:cNvPr id="232" name="slide 18 text1.png" descr="slide 18 text1"/>
          <p:cNvPicPr/>
          <p:nvPr/>
        </p:nvPicPr>
        <p:blipFill>
          <a:blip r:embed="rId7">
            <a:extLst/>
          </a:blip>
          <a:stretch>
            <a:fillRect/>
          </a:stretch>
        </p:blipFill>
        <p:spPr>
          <a:xfrm>
            <a:off x="3035300" y="2919412"/>
            <a:ext cx="787400" cy="228601"/>
          </a:xfrm>
          <a:prstGeom prst="rect">
            <a:avLst/>
          </a:prstGeom>
          <a:ln w="12700">
            <a:miter lim="400000"/>
          </a:ln>
        </p:spPr>
      </p:pic>
      <p:pic>
        <p:nvPicPr>
          <p:cNvPr id="233" name="slide 18 text2.png" descr="slide 18 text2"/>
          <p:cNvPicPr/>
          <p:nvPr/>
        </p:nvPicPr>
        <p:blipFill>
          <a:blip r:embed="rId8">
            <a:extLst/>
          </a:blip>
          <a:stretch>
            <a:fillRect/>
          </a:stretch>
        </p:blipFill>
        <p:spPr>
          <a:xfrm>
            <a:off x="3035300" y="3265487"/>
            <a:ext cx="914400" cy="241301"/>
          </a:xfrm>
          <a:prstGeom prst="rect">
            <a:avLst/>
          </a:prstGeom>
          <a:ln w="12700">
            <a:miter lim="400000"/>
          </a:ln>
        </p:spPr>
      </p:pic>
      <p:pic>
        <p:nvPicPr>
          <p:cNvPr id="234" name="slide 18 text4.png" descr="slide 18 text4"/>
          <p:cNvPicPr/>
          <p:nvPr/>
        </p:nvPicPr>
        <p:blipFill>
          <a:blip r:embed="rId9">
            <a:extLst/>
          </a:blip>
          <a:stretch>
            <a:fillRect/>
          </a:stretch>
        </p:blipFill>
        <p:spPr>
          <a:xfrm>
            <a:off x="6257925" y="2932112"/>
            <a:ext cx="1066800" cy="241301"/>
          </a:xfrm>
          <a:prstGeom prst="rect">
            <a:avLst/>
          </a:prstGeom>
          <a:ln w="12700">
            <a:miter lim="400000"/>
          </a:ln>
        </p:spPr>
      </p:pic>
      <p:pic>
        <p:nvPicPr>
          <p:cNvPr id="235" name="slide 18 text5.png" descr="slide 18 text5"/>
          <p:cNvPicPr/>
          <p:nvPr/>
        </p:nvPicPr>
        <p:blipFill>
          <a:blip r:embed="rId10">
            <a:extLst/>
          </a:blip>
          <a:stretch>
            <a:fillRect/>
          </a:stretch>
        </p:blipFill>
        <p:spPr>
          <a:xfrm>
            <a:off x="6257925" y="3275012"/>
            <a:ext cx="1066800" cy="241301"/>
          </a:xfrm>
          <a:prstGeom prst="rect">
            <a:avLst/>
          </a:prstGeom>
          <a:ln w="12700">
            <a:miter lim="400000"/>
          </a:ln>
        </p:spPr>
      </p:pic>
      <p:pic>
        <p:nvPicPr>
          <p:cNvPr id="236" name="slide 18 text3a.png" descr="slide 18 text3a"/>
          <p:cNvPicPr/>
          <p:nvPr/>
        </p:nvPicPr>
        <p:blipFill>
          <a:blip r:embed="rId11">
            <a:extLst/>
          </a:blip>
          <a:stretch>
            <a:fillRect/>
          </a:stretch>
        </p:blipFill>
        <p:spPr>
          <a:xfrm>
            <a:off x="3035300" y="3617912"/>
            <a:ext cx="914400" cy="241301"/>
          </a:xfrm>
          <a:prstGeom prst="rect">
            <a:avLst/>
          </a:prstGeom>
          <a:ln w="12700">
            <a:miter lim="400000"/>
          </a:ln>
        </p:spPr>
      </p:pic>
      <p:pic>
        <p:nvPicPr>
          <p:cNvPr id="237" name="slide 18 text6a.png" descr="slide 18 text6a"/>
          <p:cNvPicPr/>
          <p:nvPr/>
        </p:nvPicPr>
        <p:blipFill>
          <a:blip r:embed="rId12">
            <a:extLst/>
          </a:blip>
          <a:stretch>
            <a:fillRect/>
          </a:stretch>
        </p:blipFill>
        <p:spPr>
          <a:xfrm>
            <a:off x="6257925" y="3627437"/>
            <a:ext cx="1066800" cy="241301"/>
          </a:xfrm>
          <a:prstGeom prst="rect">
            <a:avLst/>
          </a:prstGeom>
          <a:ln w="12700">
            <a:miter lim="400000"/>
          </a:ln>
        </p:spPr>
      </p:pic>
      <p:pic>
        <p:nvPicPr>
          <p:cNvPr id="238" name="slide 18 text3.png" descr="slide 18 text3"/>
          <p:cNvPicPr/>
          <p:nvPr/>
        </p:nvPicPr>
        <p:blipFill>
          <a:blip r:embed="rId13">
            <a:extLst/>
          </a:blip>
          <a:stretch>
            <a:fillRect/>
          </a:stretch>
        </p:blipFill>
        <p:spPr>
          <a:xfrm>
            <a:off x="3035300" y="3617912"/>
            <a:ext cx="914400" cy="241301"/>
          </a:xfrm>
          <a:prstGeom prst="rect">
            <a:avLst/>
          </a:prstGeom>
          <a:ln w="12700">
            <a:miter lim="400000"/>
          </a:ln>
        </p:spPr>
      </p:pic>
      <p:pic>
        <p:nvPicPr>
          <p:cNvPr id="239" name="slide 18 text6.png" descr="slide 18 text6"/>
          <p:cNvPicPr/>
          <p:nvPr/>
        </p:nvPicPr>
        <p:blipFill>
          <a:blip r:embed="rId14">
            <a:extLst/>
          </a:blip>
          <a:stretch>
            <a:fillRect/>
          </a:stretch>
        </p:blipFill>
        <p:spPr>
          <a:xfrm>
            <a:off x="6257925" y="3625850"/>
            <a:ext cx="1066800" cy="241300"/>
          </a:xfrm>
          <a:prstGeom prst="rect">
            <a:avLst/>
          </a:prstGeom>
          <a:ln w="12700">
            <a:miter lim="400000"/>
          </a:ln>
        </p:spPr>
      </p:pic>
      <p:pic>
        <p:nvPicPr>
          <p:cNvPr id="240" name="slide 18 text7.png" descr="slide 18 text7"/>
          <p:cNvPicPr/>
          <p:nvPr/>
        </p:nvPicPr>
        <p:blipFill>
          <a:blip r:embed="rId15">
            <a:extLst/>
          </a:blip>
          <a:stretch>
            <a:fillRect/>
          </a:stretch>
        </p:blipFill>
        <p:spPr>
          <a:xfrm>
            <a:off x="3035300" y="4562475"/>
            <a:ext cx="1066800" cy="254000"/>
          </a:xfrm>
          <a:prstGeom prst="rect">
            <a:avLst/>
          </a:prstGeom>
          <a:ln w="12700">
            <a:miter lim="400000"/>
          </a:ln>
        </p:spPr>
      </p:pic>
      <p:pic>
        <p:nvPicPr>
          <p:cNvPr id="241" name="slide 18 text8.png" descr="slide 18 text8"/>
          <p:cNvPicPr/>
          <p:nvPr/>
        </p:nvPicPr>
        <p:blipFill>
          <a:blip r:embed="rId16">
            <a:extLst/>
          </a:blip>
          <a:stretch>
            <a:fillRect/>
          </a:stretch>
        </p:blipFill>
        <p:spPr>
          <a:xfrm>
            <a:off x="3035300" y="4905375"/>
            <a:ext cx="1066800" cy="254000"/>
          </a:xfrm>
          <a:prstGeom prst="rect">
            <a:avLst/>
          </a:prstGeom>
          <a:ln w="12700">
            <a:miter lim="400000"/>
          </a:ln>
        </p:spPr>
      </p:pic>
      <p:pic>
        <p:nvPicPr>
          <p:cNvPr id="242" name="slide 18 text10.png" descr="slide 18 text10"/>
          <p:cNvPicPr/>
          <p:nvPr/>
        </p:nvPicPr>
        <p:blipFill>
          <a:blip r:embed="rId17">
            <a:extLst/>
          </a:blip>
          <a:stretch>
            <a:fillRect/>
          </a:stretch>
        </p:blipFill>
        <p:spPr>
          <a:xfrm>
            <a:off x="6257925" y="4568825"/>
            <a:ext cx="1231900" cy="241300"/>
          </a:xfrm>
          <a:prstGeom prst="rect">
            <a:avLst/>
          </a:prstGeom>
          <a:ln w="12700">
            <a:miter lim="400000"/>
          </a:ln>
        </p:spPr>
      </p:pic>
      <p:pic>
        <p:nvPicPr>
          <p:cNvPr id="243" name="slide 18 text11.png" descr="slide 18 text11"/>
          <p:cNvPicPr/>
          <p:nvPr/>
        </p:nvPicPr>
        <p:blipFill>
          <a:blip r:embed="rId18">
            <a:extLst/>
          </a:blip>
          <a:stretch>
            <a:fillRect/>
          </a:stretch>
        </p:blipFill>
        <p:spPr>
          <a:xfrm>
            <a:off x="6257925" y="4902200"/>
            <a:ext cx="1231900" cy="241300"/>
          </a:xfrm>
          <a:prstGeom prst="rect">
            <a:avLst/>
          </a:prstGeom>
          <a:ln w="12700">
            <a:miter lim="400000"/>
          </a:ln>
        </p:spPr>
      </p:pic>
      <p:pic>
        <p:nvPicPr>
          <p:cNvPr id="244" name="slide 18 text12a.png" descr="slide 18 text12a"/>
          <p:cNvPicPr/>
          <p:nvPr/>
        </p:nvPicPr>
        <p:blipFill>
          <a:blip r:embed="rId19">
            <a:extLst/>
          </a:blip>
          <a:stretch>
            <a:fillRect/>
          </a:stretch>
        </p:blipFill>
        <p:spPr>
          <a:xfrm>
            <a:off x="6257925" y="5273675"/>
            <a:ext cx="1231900" cy="241300"/>
          </a:xfrm>
          <a:prstGeom prst="rect">
            <a:avLst/>
          </a:prstGeom>
          <a:ln w="12700">
            <a:miter lim="400000"/>
          </a:ln>
        </p:spPr>
      </p:pic>
      <p:pic>
        <p:nvPicPr>
          <p:cNvPr id="245" name="slide 18 text9a.png" descr="slide 18 text9a"/>
          <p:cNvPicPr/>
          <p:nvPr/>
        </p:nvPicPr>
        <p:blipFill>
          <a:blip r:embed="rId20">
            <a:extLst/>
          </a:blip>
          <a:stretch>
            <a:fillRect/>
          </a:stretch>
        </p:blipFill>
        <p:spPr>
          <a:xfrm>
            <a:off x="3035300" y="5267325"/>
            <a:ext cx="1066800" cy="254000"/>
          </a:xfrm>
          <a:prstGeom prst="rect">
            <a:avLst/>
          </a:prstGeom>
          <a:ln w="12700">
            <a:miter lim="400000"/>
          </a:ln>
        </p:spPr>
      </p:pic>
      <p:pic>
        <p:nvPicPr>
          <p:cNvPr id="246" name="slide 18 text9.png" descr="slide 18 text9"/>
          <p:cNvPicPr/>
          <p:nvPr/>
        </p:nvPicPr>
        <p:blipFill>
          <a:blip r:embed="rId21">
            <a:extLst/>
          </a:blip>
          <a:stretch>
            <a:fillRect/>
          </a:stretch>
        </p:blipFill>
        <p:spPr>
          <a:xfrm>
            <a:off x="3035300" y="5267325"/>
            <a:ext cx="1066800" cy="254000"/>
          </a:xfrm>
          <a:prstGeom prst="rect">
            <a:avLst/>
          </a:prstGeom>
          <a:ln w="12700">
            <a:miter lim="400000"/>
          </a:ln>
        </p:spPr>
      </p:pic>
      <p:pic>
        <p:nvPicPr>
          <p:cNvPr id="247" name="slide 18 text12.png" descr="slide 18 text12"/>
          <p:cNvPicPr/>
          <p:nvPr/>
        </p:nvPicPr>
        <p:blipFill>
          <a:blip r:embed="rId22">
            <a:extLst/>
          </a:blip>
          <a:stretch>
            <a:fillRect/>
          </a:stretch>
        </p:blipFill>
        <p:spPr>
          <a:xfrm>
            <a:off x="6257925" y="5273675"/>
            <a:ext cx="1231900" cy="241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32"/>
                                        </p:tgtEl>
                                        <p:attrNameLst>
                                          <p:attrName>style.visibility</p:attrName>
                                        </p:attrNameLst>
                                      </p:cBhvr>
                                      <p:to>
                                        <p:strVal val="visible"/>
                                      </p:to>
                                    </p:set>
                                    <p:animEffect filter="fade" transition="in">
                                      <p:cBhvr>
                                        <p:cTn id="7" dur="500"/>
                                        <p:tgtEl>
                                          <p:spTgt spid="23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33"/>
                                        </p:tgtEl>
                                        <p:attrNameLst>
                                          <p:attrName>style.visibility</p:attrName>
                                        </p:attrNameLst>
                                      </p:cBhvr>
                                      <p:to>
                                        <p:strVal val="visible"/>
                                      </p:to>
                                    </p:set>
                                    <p:animEffect filter="fade" transition="in">
                                      <p:cBhvr>
                                        <p:cTn id="11" dur="500"/>
                                        <p:tgtEl>
                                          <p:spTgt spid="233"/>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236"/>
                                        </p:tgtEl>
                                        <p:attrNameLst>
                                          <p:attrName>style.visibility</p:attrName>
                                        </p:attrNameLst>
                                      </p:cBhvr>
                                      <p:to>
                                        <p:strVal val="visible"/>
                                      </p:to>
                                    </p:set>
                                    <p:animEffect filter="fade" transition="in">
                                      <p:cBhvr>
                                        <p:cTn id="15" dur="500"/>
                                        <p:tgtEl>
                                          <p:spTgt spid="236"/>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234"/>
                                        </p:tgtEl>
                                        <p:attrNameLst>
                                          <p:attrName>style.visibility</p:attrName>
                                        </p:attrNameLst>
                                      </p:cBhvr>
                                      <p:to>
                                        <p:strVal val="visible"/>
                                      </p:to>
                                    </p:set>
                                    <p:animEffect filter="fade" transition="in">
                                      <p:cBhvr>
                                        <p:cTn id="19" dur="500"/>
                                        <p:tgtEl>
                                          <p:spTgt spid="234"/>
                                        </p:tgtEl>
                                      </p:cBhvr>
                                    </p:animEffect>
                                  </p:childTnLst>
                                </p:cTn>
                              </p:par>
                            </p:childTnLst>
                          </p:cTn>
                        </p:par>
                        <p:par>
                          <p:cTn id="20" fill="hold">
                            <p:stCondLst>
                              <p:cond delay="2000"/>
                            </p:stCondLst>
                            <p:childTnLst>
                              <p:par>
                                <p:cTn id="21" nodeType="afterEffect" presetClass="entr" presetSubtype="0" presetID="10" grpId="5" fill="hold">
                                  <p:stCondLst>
                                    <p:cond delay="0"/>
                                  </p:stCondLst>
                                  <p:iterate type="el" backwards="0">
                                    <p:tmAbs val="0"/>
                                  </p:iterate>
                                  <p:childTnLst>
                                    <p:set>
                                      <p:cBhvr>
                                        <p:cTn id="22" fill="hold"/>
                                        <p:tgtEl>
                                          <p:spTgt spid="235"/>
                                        </p:tgtEl>
                                        <p:attrNameLst>
                                          <p:attrName>style.visibility</p:attrName>
                                        </p:attrNameLst>
                                      </p:cBhvr>
                                      <p:to>
                                        <p:strVal val="visible"/>
                                      </p:to>
                                    </p:set>
                                    <p:animEffect filter="fade" transition="in">
                                      <p:cBhvr>
                                        <p:cTn id="23" dur="500"/>
                                        <p:tgtEl>
                                          <p:spTgt spid="235"/>
                                        </p:tgtEl>
                                      </p:cBhvr>
                                    </p:animEffect>
                                  </p:childTnLst>
                                </p:cTn>
                              </p:par>
                            </p:childTnLst>
                          </p:cTn>
                        </p:par>
                        <p:par>
                          <p:cTn id="24" fill="hold">
                            <p:stCondLst>
                              <p:cond delay="2500"/>
                            </p:stCondLst>
                            <p:childTnLst>
                              <p:par>
                                <p:cTn id="25" nodeType="afterEffect" presetClass="entr" presetSubtype="0" presetID="10" grpId="6" fill="hold">
                                  <p:stCondLst>
                                    <p:cond delay="0"/>
                                  </p:stCondLst>
                                  <p:iterate type="el" backwards="0">
                                    <p:tmAbs val="0"/>
                                  </p:iterate>
                                  <p:childTnLst>
                                    <p:set>
                                      <p:cBhvr>
                                        <p:cTn id="26" fill="hold"/>
                                        <p:tgtEl>
                                          <p:spTgt spid="237"/>
                                        </p:tgtEl>
                                        <p:attrNameLst>
                                          <p:attrName>style.visibility</p:attrName>
                                        </p:attrNameLst>
                                      </p:cBhvr>
                                      <p:to>
                                        <p:strVal val="visible"/>
                                      </p:to>
                                    </p:set>
                                    <p:animEffect filter="fade" transition="in">
                                      <p:cBhvr>
                                        <p:cTn id="27" dur="500"/>
                                        <p:tgtEl>
                                          <p:spTgt spid="237"/>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7" fill="hold">
                                  <p:stCondLst>
                                    <p:cond delay="0"/>
                                  </p:stCondLst>
                                  <p:iterate type="el" backwards="0">
                                    <p:tmAbs val="0"/>
                                  </p:iterate>
                                  <p:childTnLst>
                                    <p:set>
                                      <p:cBhvr>
                                        <p:cTn id="31" fill="hold"/>
                                        <p:tgtEl>
                                          <p:spTgt spid="238"/>
                                        </p:tgtEl>
                                        <p:attrNameLst>
                                          <p:attrName>style.visibility</p:attrName>
                                        </p:attrNameLst>
                                      </p:cBhvr>
                                      <p:to>
                                        <p:strVal val="visible"/>
                                      </p:to>
                                    </p:set>
                                    <p:animEffect filter="fade" transition="in">
                                      <p:cBhvr>
                                        <p:cTn id="32" dur="500"/>
                                        <p:tgtEl>
                                          <p:spTgt spid="238"/>
                                        </p:tgtEl>
                                      </p:cBhvr>
                                    </p:animEffect>
                                  </p:childTnLst>
                                </p:cTn>
                              </p:par>
                            </p:childTnLst>
                          </p:cTn>
                        </p:par>
                        <p:par>
                          <p:cTn id="33" fill="hold">
                            <p:stCondLst>
                              <p:cond delay="500"/>
                            </p:stCondLst>
                            <p:childTnLst>
                              <p:par>
                                <p:cTn id="34" nodeType="afterEffect" presetClass="entr" presetSubtype="0" presetID="10" grpId="8" fill="hold">
                                  <p:stCondLst>
                                    <p:cond delay="0"/>
                                  </p:stCondLst>
                                  <p:iterate type="el" backwards="0">
                                    <p:tmAbs val="0"/>
                                  </p:iterate>
                                  <p:childTnLst>
                                    <p:set>
                                      <p:cBhvr>
                                        <p:cTn id="35" fill="hold"/>
                                        <p:tgtEl>
                                          <p:spTgt spid="239"/>
                                        </p:tgtEl>
                                        <p:attrNameLst>
                                          <p:attrName>style.visibility</p:attrName>
                                        </p:attrNameLst>
                                      </p:cBhvr>
                                      <p:to>
                                        <p:strVal val="visible"/>
                                      </p:to>
                                    </p:set>
                                    <p:animEffect filter="fade" transition="in">
                                      <p:cBhvr>
                                        <p:cTn id="36" dur="500"/>
                                        <p:tgtEl>
                                          <p:spTgt spid="239"/>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0" grpId="9" fill="hold">
                                  <p:stCondLst>
                                    <p:cond delay="0"/>
                                  </p:stCondLst>
                                  <p:iterate type="el" backwards="0">
                                    <p:tmAbs val="0"/>
                                  </p:iterate>
                                  <p:childTnLst>
                                    <p:set>
                                      <p:cBhvr>
                                        <p:cTn id="40" fill="hold"/>
                                        <p:tgtEl>
                                          <p:spTgt spid="240"/>
                                        </p:tgtEl>
                                        <p:attrNameLst>
                                          <p:attrName>style.visibility</p:attrName>
                                        </p:attrNameLst>
                                      </p:cBhvr>
                                      <p:to>
                                        <p:strVal val="visible"/>
                                      </p:to>
                                    </p:set>
                                    <p:animEffect filter="fade" transition="in">
                                      <p:cBhvr>
                                        <p:cTn id="41" dur="500"/>
                                        <p:tgtEl>
                                          <p:spTgt spid="240"/>
                                        </p:tgtEl>
                                      </p:cBhvr>
                                    </p:animEffect>
                                  </p:childTnLst>
                                </p:cTn>
                              </p:par>
                            </p:childTnLst>
                          </p:cTn>
                        </p:par>
                        <p:par>
                          <p:cTn id="42" fill="hold">
                            <p:stCondLst>
                              <p:cond delay="500"/>
                            </p:stCondLst>
                            <p:childTnLst>
                              <p:par>
                                <p:cTn id="43" nodeType="afterEffect" presetClass="entr" presetSubtype="0" presetID="10" grpId="10" fill="hold">
                                  <p:stCondLst>
                                    <p:cond delay="0"/>
                                  </p:stCondLst>
                                  <p:iterate type="el" backwards="0">
                                    <p:tmAbs val="0"/>
                                  </p:iterate>
                                  <p:childTnLst>
                                    <p:set>
                                      <p:cBhvr>
                                        <p:cTn id="44" fill="hold"/>
                                        <p:tgtEl>
                                          <p:spTgt spid="241"/>
                                        </p:tgtEl>
                                        <p:attrNameLst>
                                          <p:attrName>style.visibility</p:attrName>
                                        </p:attrNameLst>
                                      </p:cBhvr>
                                      <p:to>
                                        <p:strVal val="visible"/>
                                      </p:to>
                                    </p:set>
                                    <p:animEffect filter="fade" transition="in">
                                      <p:cBhvr>
                                        <p:cTn id="45" dur="500"/>
                                        <p:tgtEl>
                                          <p:spTgt spid="241"/>
                                        </p:tgtEl>
                                      </p:cBhvr>
                                    </p:animEffect>
                                  </p:childTnLst>
                                </p:cTn>
                              </p:par>
                            </p:childTnLst>
                          </p:cTn>
                        </p:par>
                        <p:par>
                          <p:cTn id="46" fill="hold">
                            <p:stCondLst>
                              <p:cond delay="1000"/>
                            </p:stCondLst>
                            <p:childTnLst>
                              <p:par>
                                <p:cTn id="47" nodeType="afterEffect" presetClass="entr" presetSubtype="0" presetID="10" grpId="11" fill="hold">
                                  <p:stCondLst>
                                    <p:cond delay="0"/>
                                  </p:stCondLst>
                                  <p:iterate type="el" backwards="0">
                                    <p:tmAbs val="0"/>
                                  </p:iterate>
                                  <p:childTnLst>
                                    <p:set>
                                      <p:cBhvr>
                                        <p:cTn id="48" fill="hold"/>
                                        <p:tgtEl>
                                          <p:spTgt spid="245"/>
                                        </p:tgtEl>
                                        <p:attrNameLst>
                                          <p:attrName>style.visibility</p:attrName>
                                        </p:attrNameLst>
                                      </p:cBhvr>
                                      <p:to>
                                        <p:strVal val="visible"/>
                                      </p:to>
                                    </p:set>
                                    <p:animEffect filter="fade" transition="in">
                                      <p:cBhvr>
                                        <p:cTn id="49" dur="500"/>
                                        <p:tgtEl>
                                          <p:spTgt spid="245"/>
                                        </p:tgtEl>
                                      </p:cBhvr>
                                    </p:animEffect>
                                  </p:childTnLst>
                                </p:cTn>
                              </p:par>
                            </p:childTnLst>
                          </p:cTn>
                        </p:par>
                        <p:par>
                          <p:cTn id="50" fill="hold">
                            <p:stCondLst>
                              <p:cond delay="1500"/>
                            </p:stCondLst>
                            <p:childTnLst>
                              <p:par>
                                <p:cTn id="51" nodeType="afterEffect" presetClass="entr" presetSubtype="0" presetID="10" grpId="12" fill="hold">
                                  <p:stCondLst>
                                    <p:cond delay="0"/>
                                  </p:stCondLst>
                                  <p:iterate type="el" backwards="0">
                                    <p:tmAbs val="0"/>
                                  </p:iterate>
                                  <p:childTnLst>
                                    <p:set>
                                      <p:cBhvr>
                                        <p:cTn id="52" fill="hold"/>
                                        <p:tgtEl>
                                          <p:spTgt spid="242"/>
                                        </p:tgtEl>
                                        <p:attrNameLst>
                                          <p:attrName>style.visibility</p:attrName>
                                        </p:attrNameLst>
                                      </p:cBhvr>
                                      <p:to>
                                        <p:strVal val="visible"/>
                                      </p:to>
                                    </p:set>
                                    <p:animEffect filter="fade" transition="in">
                                      <p:cBhvr>
                                        <p:cTn id="53" dur="500"/>
                                        <p:tgtEl>
                                          <p:spTgt spid="242"/>
                                        </p:tgtEl>
                                      </p:cBhvr>
                                    </p:animEffect>
                                  </p:childTnLst>
                                </p:cTn>
                              </p:par>
                            </p:childTnLst>
                          </p:cTn>
                        </p:par>
                        <p:par>
                          <p:cTn id="54" fill="hold">
                            <p:stCondLst>
                              <p:cond delay="2000"/>
                            </p:stCondLst>
                            <p:childTnLst>
                              <p:par>
                                <p:cTn id="55" nodeType="afterEffect" presetClass="entr" presetSubtype="0" presetID="10" grpId="13" fill="hold">
                                  <p:stCondLst>
                                    <p:cond delay="0"/>
                                  </p:stCondLst>
                                  <p:iterate type="el" backwards="0">
                                    <p:tmAbs val="0"/>
                                  </p:iterate>
                                  <p:childTnLst>
                                    <p:set>
                                      <p:cBhvr>
                                        <p:cTn id="56" fill="hold"/>
                                        <p:tgtEl>
                                          <p:spTgt spid="243"/>
                                        </p:tgtEl>
                                        <p:attrNameLst>
                                          <p:attrName>style.visibility</p:attrName>
                                        </p:attrNameLst>
                                      </p:cBhvr>
                                      <p:to>
                                        <p:strVal val="visible"/>
                                      </p:to>
                                    </p:set>
                                    <p:animEffect filter="fade" transition="in">
                                      <p:cBhvr>
                                        <p:cTn id="57" dur="500"/>
                                        <p:tgtEl>
                                          <p:spTgt spid="243"/>
                                        </p:tgtEl>
                                      </p:cBhvr>
                                    </p:animEffect>
                                  </p:childTnLst>
                                </p:cTn>
                              </p:par>
                            </p:childTnLst>
                          </p:cTn>
                        </p:par>
                        <p:par>
                          <p:cTn id="58" fill="hold">
                            <p:stCondLst>
                              <p:cond delay="2500"/>
                            </p:stCondLst>
                            <p:childTnLst>
                              <p:par>
                                <p:cTn id="59" nodeType="afterEffect" presetClass="entr" presetSubtype="0" presetID="10" grpId="14" fill="hold">
                                  <p:stCondLst>
                                    <p:cond delay="0"/>
                                  </p:stCondLst>
                                  <p:iterate type="el" backwards="0">
                                    <p:tmAbs val="0"/>
                                  </p:iterate>
                                  <p:childTnLst>
                                    <p:set>
                                      <p:cBhvr>
                                        <p:cTn id="60" fill="hold"/>
                                        <p:tgtEl>
                                          <p:spTgt spid="244"/>
                                        </p:tgtEl>
                                        <p:attrNameLst>
                                          <p:attrName>style.visibility</p:attrName>
                                        </p:attrNameLst>
                                      </p:cBhvr>
                                      <p:to>
                                        <p:strVal val="visible"/>
                                      </p:to>
                                    </p:set>
                                    <p:animEffect filter="fade" transition="in">
                                      <p:cBhvr>
                                        <p:cTn id="61" dur="500"/>
                                        <p:tgtEl>
                                          <p:spTgt spid="244"/>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0" grpId="15" fill="hold">
                                  <p:stCondLst>
                                    <p:cond delay="0"/>
                                  </p:stCondLst>
                                  <p:iterate type="el" backwards="0">
                                    <p:tmAbs val="0"/>
                                  </p:iterate>
                                  <p:childTnLst>
                                    <p:set>
                                      <p:cBhvr>
                                        <p:cTn id="65" fill="hold"/>
                                        <p:tgtEl>
                                          <p:spTgt spid="247"/>
                                        </p:tgtEl>
                                        <p:attrNameLst>
                                          <p:attrName>style.visibility</p:attrName>
                                        </p:attrNameLst>
                                      </p:cBhvr>
                                      <p:to>
                                        <p:strVal val="visible"/>
                                      </p:to>
                                    </p:set>
                                    <p:animEffect filter="fade" transition="in">
                                      <p:cBhvr>
                                        <p:cTn id="66" dur="500"/>
                                        <p:tgtEl>
                                          <p:spTgt spid="247"/>
                                        </p:tgtEl>
                                      </p:cBhvr>
                                    </p:animEffect>
                                  </p:childTnLst>
                                </p:cTn>
                              </p:par>
                            </p:childTnLst>
                          </p:cTn>
                        </p:par>
                        <p:par>
                          <p:cTn id="67" fill="hold">
                            <p:stCondLst>
                              <p:cond delay="500"/>
                            </p:stCondLst>
                            <p:childTnLst>
                              <p:par>
                                <p:cTn id="68" nodeType="afterEffect" presetClass="entr" presetSubtype="0" presetID="10" grpId="16" fill="hold">
                                  <p:stCondLst>
                                    <p:cond delay="0"/>
                                  </p:stCondLst>
                                  <p:iterate type="el" backwards="0">
                                    <p:tmAbs val="0"/>
                                  </p:iterate>
                                  <p:childTnLst>
                                    <p:set>
                                      <p:cBhvr>
                                        <p:cTn id="69" fill="hold"/>
                                        <p:tgtEl>
                                          <p:spTgt spid="246"/>
                                        </p:tgtEl>
                                        <p:attrNameLst>
                                          <p:attrName>style.visibility</p:attrName>
                                        </p:attrNameLst>
                                      </p:cBhvr>
                                      <p:to>
                                        <p:strVal val="visible"/>
                                      </p:to>
                                    </p:set>
                                    <p:animEffect filter="fade" transition="in">
                                      <p:cBhvr>
                                        <p:cTn id="70" dur="500"/>
                                        <p:tgtEl>
                                          <p:spTgt spid="246"/>
                                        </p:tgtEl>
                                      </p:cBhvr>
                                    </p:animEffec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 grpId="17" fill="hold">
                                  <p:stCondLst>
                                    <p:cond delay="0"/>
                                  </p:stCondLst>
                                  <p:iterate type="el" backwards="0">
                                    <p:tmAbs val="0"/>
                                  </p:iterate>
                                  <p:childTnLst>
                                    <p:set>
                                      <p:cBhvr>
                                        <p:cTn id="74" fill="hold"/>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3" grpId="2"/>
      <p:bldP build="whole" bldLvl="1" animBg="1" rev="0" advAuto="0" spid="246" grpId="16"/>
      <p:bldP build="whole" bldLvl="1" animBg="1" rev="0" advAuto="0" spid="245" grpId="11"/>
      <p:bldP build="whole" bldLvl="1" animBg="1" rev="0" advAuto="0" spid="237" grpId="6"/>
      <p:bldP build="whole" bldLvl="1" animBg="1" rev="0" advAuto="0" spid="236" grpId="3"/>
      <p:bldP build="whole" bldLvl="1" animBg="1" rev="0" advAuto="0" spid="235" grpId="5"/>
      <p:bldP build="whole" bldLvl="1" animBg="1" rev="0" advAuto="0" spid="234" grpId="4"/>
      <p:bldP build="whole" bldLvl="1" animBg="1" rev="0" advAuto="0" spid="238" grpId="7"/>
      <p:bldP build="whole" bldLvl="1" animBg="1" rev="0" advAuto="0" spid="244" grpId="14"/>
      <p:bldP build="whole" bldLvl="1" animBg="1" rev="0" advAuto="0" spid="232" grpId="1"/>
      <p:bldP build="whole" bldLvl="1" animBg="1" rev="0" advAuto="0" spid="240" grpId="9"/>
      <p:bldP build="whole" bldLvl="1" animBg="1" rev="0" advAuto="0" spid="239" grpId="8"/>
      <p:bldP build="whole" bldLvl="1" animBg="1" rev="0" advAuto="0" spid="241" grpId="10"/>
      <p:bldP build="whole" bldLvl="1" animBg="1" rev="0" advAuto="0" spid="242" grpId="12"/>
      <p:bldP build="whole" bldLvl="1" animBg="1" rev="0" advAuto="0" spid="243" grpId="13"/>
      <p:bldP build="whole" bldLvl="1" animBg="1" rev="0" advAuto="0" spid="247" grpId="15"/>
      <p:bldP build="whole" bldLvl="1" animBg="1" rev="0" advAuto="0" spid="225" grpId="17"/>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19 of 50</a:t>
            </a:r>
          </a:p>
        </p:txBody>
      </p:sp>
      <p:pic>
        <p:nvPicPr>
          <p:cNvPr id="25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53" name="Group 253" descr="gramatica-header"/>
          <p:cNvGrpSpPr/>
          <p:nvPr/>
        </p:nvGrpSpPr>
        <p:grpSpPr>
          <a:xfrm>
            <a:off x="1587" y="0"/>
            <a:ext cx="9142413" cy="965200"/>
            <a:chOff x="0" y="0"/>
            <a:chExt cx="9142412" cy="965200"/>
          </a:xfrm>
        </p:grpSpPr>
        <p:sp>
          <p:nvSpPr>
            <p:cNvPr id="251" name="Shape 251"/>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52"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
        <p:nvSpPr>
          <p:cNvPr id="254" name="Shape 254"/>
          <p:cNvSpPr/>
          <p:nvPr/>
        </p:nvSpPr>
        <p:spPr>
          <a:xfrm>
            <a:off x="338137" y="2358387"/>
            <a:ext cx="8620126" cy="12490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2.</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The verbs </a:t>
            </a:r>
            <a:r>
              <a:rPr b="1" sz="2000">
                <a:latin typeface="Times New Roman"/>
                <a:ea typeface="Times New Roman"/>
                <a:cs typeface="Times New Roman"/>
                <a:sym typeface="Times New Roman"/>
              </a:rPr>
              <a:t>preferir</a:t>
            </a:r>
            <a:r>
              <a:rPr sz="2000">
                <a:latin typeface="Times New Roman"/>
                <a:ea typeface="Times New Roman"/>
                <a:cs typeface="Times New Roman"/>
                <a:sym typeface="Times New Roman"/>
              </a:rPr>
              <a:t>, </a:t>
            </a:r>
            <a:r>
              <a:rPr b="1" sz="2000">
                <a:latin typeface="Times New Roman"/>
                <a:ea typeface="Times New Roman"/>
                <a:cs typeface="Times New Roman"/>
                <a:sym typeface="Times New Roman"/>
              </a:rPr>
              <a:t>divertirse</a:t>
            </a:r>
            <a:r>
              <a:rPr sz="2000">
                <a:latin typeface="Times New Roman"/>
                <a:ea typeface="Times New Roman"/>
                <a:cs typeface="Times New Roman"/>
                <a:sym typeface="Times New Roman"/>
              </a:rPr>
              <a:t>, and </a:t>
            </a:r>
            <a:r>
              <a:rPr b="1" sz="2000">
                <a:latin typeface="Times New Roman"/>
                <a:ea typeface="Times New Roman"/>
                <a:cs typeface="Times New Roman"/>
                <a:sym typeface="Times New Roman"/>
              </a:rPr>
              <a:t>dormir</a:t>
            </a:r>
            <a:r>
              <a:rPr sz="2000">
                <a:latin typeface="Times New Roman"/>
                <a:ea typeface="Times New Roman"/>
                <a:cs typeface="Times New Roman"/>
                <a:sym typeface="Times New Roman"/>
              </a:rPr>
              <a:t> also have a stem change in the</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preterite. The </a:t>
            </a:r>
            <a:r>
              <a:rPr b="1" sz="2000">
                <a:latin typeface="Times New Roman"/>
                <a:ea typeface="Times New Roman"/>
                <a:cs typeface="Times New Roman"/>
                <a:sym typeface="Times New Roman"/>
              </a:rPr>
              <a:t>e</a:t>
            </a:r>
            <a:r>
              <a:rPr sz="2000">
                <a:latin typeface="Times New Roman"/>
                <a:ea typeface="Times New Roman"/>
                <a:cs typeface="Times New Roman"/>
                <a:sym typeface="Times New Roman"/>
              </a:rPr>
              <a:t> in </a:t>
            </a:r>
            <a:r>
              <a:rPr b="1" sz="2000">
                <a:latin typeface="Times New Roman"/>
                <a:ea typeface="Times New Roman"/>
                <a:cs typeface="Times New Roman"/>
                <a:sym typeface="Times New Roman"/>
              </a:rPr>
              <a:t>preferir</a:t>
            </a:r>
            <a:r>
              <a:rPr sz="2000">
                <a:latin typeface="Times New Roman"/>
                <a:ea typeface="Times New Roman"/>
                <a:cs typeface="Times New Roman"/>
                <a:sym typeface="Times New Roman"/>
              </a:rPr>
              <a:t> and </a:t>
            </a:r>
            <a:r>
              <a:rPr b="1" sz="2000">
                <a:latin typeface="Times New Roman"/>
                <a:ea typeface="Times New Roman"/>
                <a:cs typeface="Times New Roman"/>
                <a:sym typeface="Times New Roman"/>
              </a:rPr>
              <a:t>divertirse</a:t>
            </a:r>
            <a:r>
              <a:rPr sz="2000">
                <a:latin typeface="Times New Roman"/>
                <a:ea typeface="Times New Roman"/>
                <a:cs typeface="Times New Roman"/>
                <a:sym typeface="Times New Roman"/>
              </a:rPr>
              <a:t> changes to __ and the </a:t>
            </a:r>
            <a:r>
              <a:rPr b="1" sz="2000">
                <a:latin typeface="Times New Roman"/>
                <a:ea typeface="Times New Roman"/>
                <a:cs typeface="Times New Roman"/>
                <a:sym typeface="Times New Roman"/>
              </a:rPr>
              <a:t>o</a:t>
            </a:r>
            <a:r>
              <a:rPr sz="2000">
                <a:latin typeface="Times New Roman"/>
                <a:ea typeface="Times New Roman"/>
                <a:cs typeface="Times New Roman"/>
                <a:sym typeface="Times New Roman"/>
              </a:rPr>
              <a:t> in </a:t>
            </a:r>
            <a:r>
              <a:rPr b="1" sz="2000">
                <a:latin typeface="Times New Roman"/>
                <a:ea typeface="Times New Roman"/>
                <a:cs typeface="Times New Roman"/>
                <a:sym typeface="Times New Roman"/>
              </a:rPr>
              <a:t>dormir</a:t>
            </a:r>
            <a:r>
              <a:rPr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changes to __ in the </a:t>
            </a:r>
            <a:r>
              <a:rPr b="1" sz="2000">
                <a:latin typeface="Times New Roman"/>
                <a:ea typeface="Times New Roman"/>
                <a:cs typeface="Times New Roman"/>
                <a:sym typeface="Times New Roman"/>
              </a:rPr>
              <a:t>él</a:t>
            </a:r>
            <a:r>
              <a:rPr sz="2000">
                <a:latin typeface="Times New Roman"/>
                <a:ea typeface="Times New Roman"/>
                <a:cs typeface="Times New Roman"/>
                <a:sym typeface="Times New Roman"/>
              </a:rPr>
              <a:t> and </a:t>
            </a:r>
            <a:r>
              <a:rPr b="1" sz="2000">
                <a:latin typeface="Times New Roman"/>
                <a:ea typeface="Times New Roman"/>
                <a:cs typeface="Times New Roman"/>
                <a:sym typeface="Times New Roman"/>
              </a:rPr>
              <a:t>ellos</a:t>
            </a:r>
            <a:r>
              <a:rPr sz="2000">
                <a:latin typeface="Times New Roman"/>
                <a:ea typeface="Times New Roman"/>
                <a:cs typeface="Times New Roman"/>
                <a:sym typeface="Times New Roman"/>
              </a:rPr>
              <a:t> forms. The verb </a:t>
            </a:r>
            <a:r>
              <a:rPr b="1" sz="2000">
                <a:latin typeface="Times New Roman"/>
                <a:ea typeface="Times New Roman"/>
                <a:cs typeface="Times New Roman"/>
                <a:sym typeface="Times New Roman"/>
              </a:rPr>
              <a:t>morir</a:t>
            </a:r>
            <a:r>
              <a:rPr sz="2000">
                <a:latin typeface="Times New Roman"/>
                <a:ea typeface="Times New Roman"/>
                <a:cs typeface="Times New Roman"/>
                <a:sym typeface="Times New Roman"/>
              </a:rPr>
              <a:t> </a:t>
            </a:r>
            <a:r>
              <a:rPr i="1" sz="2000">
                <a:latin typeface="Times New Roman"/>
                <a:ea typeface="Times New Roman"/>
                <a:cs typeface="Times New Roman"/>
                <a:sym typeface="Times New Roman"/>
              </a:rPr>
              <a:t>(to die)</a:t>
            </a:r>
            <a:r>
              <a:rPr sz="2000">
                <a:latin typeface="Times New Roman"/>
                <a:ea typeface="Times New Roman"/>
                <a:cs typeface="Times New Roman"/>
                <a:sym typeface="Times New Roman"/>
              </a:rPr>
              <a:t> follows the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same pattern as _______—</a:t>
            </a:r>
            <a:r>
              <a:rPr b="1" sz="2000">
                <a:latin typeface="Times New Roman"/>
                <a:ea typeface="Times New Roman"/>
                <a:cs typeface="Times New Roman"/>
                <a:sym typeface="Times New Roman"/>
              </a:rPr>
              <a:t>murió</a:t>
            </a:r>
            <a:r>
              <a:rPr sz="2000">
                <a:latin typeface="Times New Roman"/>
                <a:ea typeface="Times New Roman"/>
                <a:cs typeface="Times New Roman"/>
                <a:sym typeface="Times New Roman"/>
              </a:rPr>
              <a:t>, </a:t>
            </a:r>
            <a:r>
              <a:rPr b="1" sz="2000">
                <a:latin typeface="Times New Roman"/>
                <a:ea typeface="Times New Roman"/>
                <a:cs typeface="Times New Roman"/>
                <a:sym typeface="Times New Roman"/>
              </a:rPr>
              <a:t>murieron.</a:t>
            </a:r>
          </a:p>
        </p:txBody>
      </p:sp>
      <p:sp>
        <p:nvSpPr>
          <p:cNvPr id="255" name="Shape 255"/>
          <p:cNvSpPr/>
          <p:nvPr/>
        </p:nvSpPr>
        <p:spPr>
          <a:xfrm>
            <a:off x="1901825" y="2948937"/>
            <a:ext cx="36830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3300"/>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3300"/>
                </a:solidFill>
              </a:rPr>
              <a:t>u</a:t>
            </a:r>
          </a:p>
        </p:txBody>
      </p:sp>
      <p:sp>
        <p:nvSpPr>
          <p:cNvPr id="256" name="Shape 256"/>
          <p:cNvSpPr/>
          <p:nvPr/>
        </p:nvSpPr>
        <p:spPr>
          <a:xfrm>
            <a:off x="2300287" y="3253737"/>
            <a:ext cx="108585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3300"/>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3300"/>
                </a:solidFill>
              </a:rPr>
              <a:t>dormir</a:t>
            </a:r>
          </a:p>
        </p:txBody>
      </p:sp>
      <p:sp>
        <p:nvSpPr>
          <p:cNvPr id="257" name="Shape 257"/>
          <p:cNvSpPr/>
          <p:nvPr/>
        </p:nvSpPr>
        <p:spPr>
          <a:xfrm>
            <a:off x="6230937" y="2645725"/>
            <a:ext cx="3683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3300"/>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3300"/>
                </a:solidFill>
              </a:rPr>
              <a:t>i</a:t>
            </a:r>
          </a:p>
        </p:txBody>
      </p:sp>
      <p:pic>
        <p:nvPicPr>
          <p:cNvPr id="258" name="slide 17 titletext1rev.png" descr="slide 17 titletext1rev"/>
          <p:cNvPicPr/>
          <p:nvPr/>
        </p:nvPicPr>
        <p:blipFill>
          <a:blip r:embed="rId4">
            <a:extLst/>
          </a:blip>
          <a:stretch>
            <a:fillRect/>
          </a:stretch>
        </p:blipFill>
        <p:spPr>
          <a:xfrm>
            <a:off x="420687" y="1082675"/>
            <a:ext cx="7370763" cy="80645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57"/>
                                        </p:tgtEl>
                                        <p:attrNameLst>
                                          <p:attrName>style.visibility</p:attrName>
                                        </p:attrNameLst>
                                      </p:cBhvr>
                                      <p:to>
                                        <p:strVal val="visible"/>
                                      </p:to>
                                    </p:set>
                                    <p:anim calcmode="lin" valueType="num">
                                      <p:cBhvr>
                                        <p:cTn id="7" dur="500" fill="hold"/>
                                        <p:tgtEl>
                                          <p:spTgt spid="257"/>
                                        </p:tgtEl>
                                        <p:attrNameLst>
                                          <p:attrName>ppt_w</p:attrName>
                                        </p:attrNameLst>
                                      </p:cBhvr>
                                      <p:tavLst>
                                        <p:tav tm="0">
                                          <p:val>
                                            <p:fltVal val="0"/>
                                          </p:val>
                                        </p:tav>
                                        <p:tav tm="100000">
                                          <p:val>
                                            <p:strVal val="#ppt_w"/>
                                          </p:val>
                                        </p:tav>
                                      </p:tavLst>
                                    </p:anim>
                                    <p:anim calcmode="lin" valueType="num">
                                      <p:cBhvr>
                                        <p:cTn id="8" dur="500" fill="hold"/>
                                        <p:tgtEl>
                                          <p:spTgt spid="2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255"/>
                                        </p:tgtEl>
                                        <p:attrNameLst>
                                          <p:attrName>style.visibility</p:attrName>
                                        </p:attrNameLst>
                                      </p:cBhvr>
                                      <p:to>
                                        <p:strVal val="visible"/>
                                      </p:to>
                                    </p:set>
                                    <p:anim calcmode="lin" valueType="num">
                                      <p:cBhvr>
                                        <p:cTn id="13" dur="500" fill="hold"/>
                                        <p:tgtEl>
                                          <p:spTgt spid="255"/>
                                        </p:tgtEl>
                                        <p:attrNameLst>
                                          <p:attrName>ppt_w</p:attrName>
                                        </p:attrNameLst>
                                      </p:cBhvr>
                                      <p:tavLst>
                                        <p:tav tm="0">
                                          <p:val>
                                            <p:fltVal val="0"/>
                                          </p:val>
                                        </p:tav>
                                        <p:tav tm="100000">
                                          <p:val>
                                            <p:strVal val="#ppt_w"/>
                                          </p:val>
                                        </p:tav>
                                      </p:tavLst>
                                    </p:anim>
                                    <p:anim calcmode="lin" valueType="num">
                                      <p:cBhvr>
                                        <p:cTn id="14" dur="500" fill="hold"/>
                                        <p:tgtEl>
                                          <p:spTgt spid="25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256"/>
                                        </p:tgtEl>
                                        <p:attrNameLst>
                                          <p:attrName>style.visibility</p:attrName>
                                        </p:attrNameLst>
                                      </p:cBhvr>
                                      <p:to>
                                        <p:strVal val="visible"/>
                                      </p:to>
                                    </p:set>
                                    <p:anim calcmode="lin" valueType="num">
                                      <p:cBhvr>
                                        <p:cTn id="19" dur="500" fill="hold"/>
                                        <p:tgtEl>
                                          <p:spTgt spid="256"/>
                                        </p:tgtEl>
                                        <p:attrNameLst>
                                          <p:attrName>ppt_w</p:attrName>
                                        </p:attrNameLst>
                                      </p:cBhvr>
                                      <p:tavLst>
                                        <p:tav tm="0">
                                          <p:val>
                                            <p:fltVal val="0"/>
                                          </p:val>
                                        </p:tav>
                                        <p:tav tm="100000">
                                          <p:val>
                                            <p:strVal val="#ppt_w"/>
                                          </p:val>
                                        </p:tav>
                                      </p:tavLst>
                                    </p:anim>
                                    <p:anim calcmode="lin" valueType="num">
                                      <p:cBhvr>
                                        <p:cTn id="20" dur="500" fill="hold"/>
                                        <p:tgtEl>
                                          <p:spTgt spid="25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4" fill="hold">
                                  <p:stCondLst>
                                    <p:cond delay="0"/>
                                  </p:stCondLst>
                                  <p:iterate type="el" backwards="0">
                                    <p:tmAbs val="0"/>
                                  </p:iterate>
                                  <p:childTnLst>
                                    <p:set>
                                      <p:cBhvr>
                                        <p:cTn id="24" fill="hold"/>
                                        <p:tgtEl>
                                          <p:spTgt spid="250"/>
                                        </p:tgtEl>
                                        <p:attrNameLst>
                                          <p:attrName>style.visibility</p:attrName>
                                        </p:attrNameLst>
                                      </p:cBhvr>
                                      <p:to>
                                        <p:strVal val="visible"/>
                                      </p:to>
                                    </p:set>
                                    <p:animEffect filter="fade" transition="in">
                                      <p:cBhvr>
                                        <p:cTn id="25"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1"/>
      <p:bldP build="whole" bldLvl="1" animBg="1" rev="0" advAuto="0" spid="256" grpId="3"/>
      <p:bldP build="whole" bldLvl="1" animBg="1" rev="0" advAuto="0" spid="255" grpId="2"/>
      <p:bldP build="whole" bldLvl="1" animBg="1" rev="0" advAuto="0" spid="250" grpId="4"/>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cap01Slide02VocabHeader.png" descr="cap01Slide02VocabHeader"/>
          <p:cNvPicPr/>
          <p:nvPr/>
        </p:nvPicPr>
        <p:blipFill>
          <a:blip r:embed="rId2">
            <a:extLst/>
          </a:blip>
          <a:stretch>
            <a:fillRect/>
          </a:stretch>
        </p:blipFill>
        <p:spPr>
          <a:xfrm>
            <a:off x="0" y="0"/>
            <a:ext cx="9142413" cy="901700"/>
          </a:xfrm>
          <a:prstGeom prst="rect">
            <a:avLst/>
          </a:prstGeom>
          <a:ln w="12700">
            <a:miter lim="400000"/>
          </a:ln>
        </p:spPr>
      </p:pic>
      <p:pic>
        <p:nvPicPr>
          <p:cNvPr id="17" name="slide 02 titletext1a.png" descr="slide 02 titletext1a"/>
          <p:cNvPicPr/>
          <p:nvPr/>
        </p:nvPicPr>
        <p:blipFill>
          <a:blip r:embed="rId3">
            <a:extLst/>
          </a:blip>
          <a:stretch>
            <a:fillRect/>
          </a:stretch>
        </p:blipFill>
        <p:spPr>
          <a:xfrm>
            <a:off x="328612" y="1066800"/>
            <a:ext cx="5613401" cy="419100"/>
          </a:xfrm>
          <a:prstGeom prst="rect">
            <a:avLst/>
          </a:prstGeom>
          <a:ln w="12700">
            <a:miter lim="400000"/>
          </a:ln>
        </p:spPr>
      </p:pic>
      <p:sp>
        <p:nvSpPr>
          <p:cNvPr id="18" name="Shape 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 of 50</a:t>
            </a:r>
          </a:p>
        </p:txBody>
      </p:sp>
      <p:pic>
        <p:nvPicPr>
          <p:cNvPr id="19"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20" name="Shape 20"/>
          <p:cNvSpPr/>
          <p:nvPr/>
        </p:nvSpPr>
        <p:spPr>
          <a:xfrm>
            <a:off x="5870575" y="3212462"/>
            <a:ext cx="3022600" cy="6648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Carlos y Alicia están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en el restaurante.</a:t>
            </a:r>
          </a:p>
        </p:txBody>
      </p:sp>
      <p:sp>
        <p:nvSpPr>
          <p:cNvPr id="21" name="Shape 21"/>
          <p:cNvSpPr/>
          <p:nvPr/>
        </p:nvSpPr>
        <p:spPr>
          <a:xfrm>
            <a:off x="5870575" y="4060187"/>
            <a:ext cx="228917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Alicia pide el menú. </a:t>
            </a:r>
          </a:p>
        </p:txBody>
      </p:sp>
      <p:pic>
        <p:nvPicPr>
          <p:cNvPr id="22" name="slide 02 pic1a.png" descr="slide 02 pic1a"/>
          <p:cNvPicPr/>
          <p:nvPr/>
        </p:nvPicPr>
        <p:blipFill>
          <a:blip r:embed="rId5">
            <a:extLst/>
          </a:blip>
          <a:stretch>
            <a:fillRect/>
          </a:stretch>
        </p:blipFill>
        <p:spPr>
          <a:xfrm>
            <a:off x="985837" y="2301875"/>
            <a:ext cx="4775201" cy="3175000"/>
          </a:xfrm>
          <a:prstGeom prst="rect">
            <a:avLst/>
          </a:prstGeom>
          <a:ln w="12700">
            <a:miter lim="400000"/>
          </a:ln>
        </p:spPr>
      </p:pic>
      <p:pic>
        <p:nvPicPr>
          <p:cNvPr id="23" name="slide 02 text1a.png" descr="slide 02 text1a"/>
          <p:cNvPicPr/>
          <p:nvPr/>
        </p:nvPicPr>
        <p:blipFill>
          <a:blip r:embed="rId6">
            <a:extLst/>
          </a:blip>
          <a:stretch>
            <a:fillRect/>
          </a:stretch>
        </p:blipFill>
        <p:spPr>
          <a:xfrm>
            <a:off x="2905125" y="2622550"/>
            <a:ext cx="1003300" cy="254000"/>
          </a:xfrm>
          <a:prstGeom prst="rect">
            <a:avLst/>
          </a:prstGeom>
          <a:ln w="12700">
            <a:miter lim="400000"/>
          </a:ln>
        </p:spPr>
      </p:pic>
      <p:pic>
        <p:nvPicPr>
          <p:cNvPr id="24" name="slide 02 text1b.png" descr="slide 02 text1b"/>
          <p:cNvPicPr/>
          <p:nvPr/>
        </p:nvPicPr>
        <p:blipFill>
          <a:blip r:embed="rId7">
            <a:extLst/>
          </a:blip>
          <a:stretch>
            <a:fillRect/>
          </a:stretch>
        </p:blipFill>
        <p:spPr>
          <a:xfrm>
            <a:off x="2905125" y="2622550"/>
            <a:ext cx="1003300" cy="254000"/>
          </a:xfrm>
          <a:prstGeom prst="rect">
            <a:avLst/>
          </a:prstGeom>
          <a:ln w="12700">
            <a:miter lim="400000"/>
          </a:ln>
        </p:spPr>
      </p:pic>
      <p:pic>
        <p:nvPicPr>
          <p:cNvPr id="25" name="slide 02 text2a.png" descr="slide 02 text2a"/>
          <p:cNvPicPr/>
          <p:nvPr/>
        </p:nvPicPr>
        <p:blipFill>
          <a:blip r:embed="rId8">
            <a:extLst/>
          </a:blip>
          <a:stretch>
            <a:fillRect/>
          </a:stretch>
        </p:blipFill>
        <p:spPr>
          <a:xfrm>
            <a:off x="3730625" y="4511675"/>
            <a:ext cx="1485900" cy="508000"/>
          </a:xfrm>
          <a:prstGeom prst="rect">
            <a:avLst/>
          </a:prstGeom>
          <a:ln w="12700">
            <a:miter lim="400000"/>
          </a:ln>
        </p:spPr>
      </p:pic>
      <p:pic>
        <p:nvPicPr>
          <p:cNvPr id="26" name="slide 02 text2b.png" descr="slide 02 text2b"/>
          <p:cNvPicPr/>
          <p:nvPr/>
        </p:nvPicPr>
        <p:blipFill>
          <a:blip r:embed="rId9">
            <a:extLst/>
          </a:blip>
          <a:stretch>
            <a:fillRect/>
          </a:stretch>
        </p:blipFill>
        <p:spPr>
          <a:xfrm>
            <a:off x="3730625" y="4511675"/>
            <a:ext cx="1485900" cy="508000"/>
          </a:xfrm>
          <a:prstGeom prst="rect">
            <a:avLst/>
          </a:prstGeom>
          <a:ln w="12700">
            <a:miter lim="400000"/>
          </a:ln>
        </p:spPr>
      </p:pic>
      <p:sp>
        <p:nvSpPr>
          <p:cNvPr id="27" name="Shape 27"/>
          <p:cNvSpPr/>
          <p:nvPr/>
        </p:nvSpPr>
        <p:spPr>
          <a:xfrm flipH="1">
            <a:off x="3625849" y="2860675"/>
            <a:ext cx="153989" cy="900113"/>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4"/>
                                        </p:tgtEl>
                                        <p:attrNameLst>
                                          <p:attrName>style.visibility</p:attrName>
                                        </p:attrNameLst>
                                      </p:cBhvr>
                                      <p:to>
                                        <p:strVal val="visible"/>
                                      </p:to>
                                    </p:set>
                                    <p:animEffect filter="fade" transition="in">
                                      <p:cBhvr>
                                        <p:cTn id="7" dur="500"/>
                                        <p:tgtEl>
                                          <p:spTgt spid="24"/>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27"/>
                                        </p:tgtEl>
                                        <p:attrNameLst>
                                          <p:attrName>style.visibility</p:attrName>
                                        </p:attrNameLst>
                                      </p:cBhvr>
                                      <p:to>
                                        <p:strVal val="visible"/>
                                      </p:to>
                                    </p:set>
                                    <p:animEffect filter="wipe(up)" transition="in">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26"/>
                                        </p:tgtEl>
                                        <p:attrNameLst>
                                          <p:attrName>style.visibility</p:attrName>
                                        </p:attrNameLst>
                                      </p:cBhvr>
                                      <p:to>
                                        <p:strVal val="visible"/>
                                      </p:to>
                                    </p:set>
                                    <p:animEffect filter="fade" transition="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20"/>
                                        </p:tgtEl>
                                        <p:attrNameLst>
                                          <p:attrName>style.visibility</p:attrName>
                                        </p:attrNameLst>
                                      </p:cBhvr>
                                      <p:to>
                                        <p:strVal val="visible"/>
                                      </p:to>
                                    </p:set>
                                    <p:animEffect filter="wipe(left)" transition="i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21"/>
                                        </p:tgtEl>
                                        <p:attrNameLst>
                                          <p:attrName>style.visibility</p:attrName>
                                        </p:attrNameLst>
                                      </p:cBhvr>
                                      <p:to>
                                        <p:strVal val="visible"/>
                                      </p:to>
                                    </p:set>
                                    <p:animEffect filter="wipe(left)" transition="i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6" fill="hold">
                                  <p:stCondLst>
                                    <p:cond delay="0"/>
                                  </p:stCondLst>
                                  <p:iterate type="el" backwards="0">
                                    <p:tmAbs val="0"/>
                                  </p:iterate>
                                  <p:childTnLst>
                                    <p:set>
                                      <p:cBhvr>
                                        <p:cTn id="30" fill="hold"/>
                                        <p:tgtEl>
                                          <p:spTgt spid="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 grpId="1"/>
      <p:bldP build="whole" bldLvl="1" animBg="1" rev="0" advAuto="0" spid="19" grpId="6"/>
      <p:bldP build="whole" bldLvl="1" animBg="1" rev="0" advAuto="0" spid="27" grpId="2"/>
      <p:bldP build="whole" bldLvl="1" animBg="1" rev="0" advAuto="0" spid="26" grpId="3"/>
      <p:bldP build="whole" bldLvl="1" animBg="1" rev="0" advAuto="0" spid="20" grpId="4"/>
      <p:bldP build="whole" bldLvl="1" animBg="1" rev="0" advAuto="0" spid="21" grpId="5"/>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20 of 50</a:t>
            </a:r>
          </a:p>
        </p:txBody>
      </p:sp>
      <p:pic>
        <p:nvPicPr>
          <p:cNvPr id="26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64" name="Group 264" descr="gramatica-header"/>
          <p:cNvGrpSpPr/>
          <p:nvPr/>
        </p:nvGrpSpPr>
        <p:grpSpPr>
          <a:xfrm>
            <a:off x="1587" y="0"/>
            <a:ext cx="9142413" cy="965200"/>
            <a:chOff x="0" y="0"/>
            <a:chExt cx="9142412" cy="965200"/>
          </a:xfrm>
        </p:grpSpPr>
        <p:sp>
          <p:nvSpPr>
            <p:cNvPr id="262" name="Shape 262"/>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63"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pic>
        <p:nvPicPr>
          <p:cNvPr id="265" name="slide 20 pic1b.png" descr="slide 20 pic1b"/>
          <p:cNvPicPr/>
          <p:nvPr/>
        </p:nvPicPr>
        <p:blipFill>
          <a:blip r:embed="rId4">
            <a:extLst/>
          </a:blip>
          <a:stretch>
            <a:fillRect/>
          </a:stretch>
        </p:blipFill>
        <p:spPr>
          <a:xfrm>
            <a:off x="1479550" y="2441575"/>
            <a:ext cx="6184900" cy="1587500"/>
          </a:xfrm>
          <a:prstGeom prst="rect">
            <a:avLst/>
          </a:prstGeom>
          <a:ln w="12700">
            <a:miter lim="400000"/>
          </a:ln>
        </p:spPr>
      </p:pic>
      <p:pic>
        <p:nvPicPr>
          <p:cNvPr id="266" name="slide 20 pic2b.png" descr="slide 20 pic2b"/>
          <p:cNvPicPr/>
          <p:nvPr/>
        </p:nvPicPr>
        <p:blipFill>
          <a:blip r:embed="rId5">
            <a:extLst/>
          </a:blip>
          <a:stretch>
            <a:fillRect/>
          </a:stretch>
        </p:blipFill>
        <p:spPr>
          <a:xfrm>
            <a:off x="1479550" y="4116387"/>
            <a:ext cx="6184900" cy="1587501"/>
          </a:xfrm>
          <a:prstGeom prst="rect">
            <a:avLst/>
          </a:prstGeom>
          <a:ln w="12700">
            <a:miter lim="400000"/>
          </a:ln>
        </p:spPr>
      </p:pic>
      <p:pic>
        <p:nvPicPr>
          <p:cNvPr id="267" name="slide 17 titletext1rev.png" descr="slide 17 titletext1rev"/>
          <p:cNvPicPr/>
          <p:nvPr/>
        </p:nvPicPr>
        <p:blipFill>
          <a:blip r:embed="rId6">
            <a:extLst/>
          </a:blip>
          <a:stretch>
            <a:fillRect/>
          </a:stretch>
        </p:blipFill>
        <p:spPr>
          <a:xfrm>
            <a:off x="420687" y="1082675"/>
            <a:ext cx="7370763" cy="806450"/>
          </a:xfrm>
          <a:prstGeom prst="rect">
            <a:avLst/>
          </a:prstGeom>
          <a:ln w="12700">
            <a:miter lim="400000"/>
          </a:ln>
        </p:spPr>
      </p:pic>
      <p:pic>
        <p:nvPicPr>
          <p:cNvPr id="268" name="slide 20 text1.png" descr="slide 20 text1"/>
          <p:cNvPicPr/>
          <p:nvPr/>
        </p:nvPicPr>
        <p:blipFill>
          <a:blip r:embed="rId7">
            <a:extLst/>
          </a:blip>
          <a:stretch>
            <a:fillRect/>
          </a:stretch>
        </p:blipFill>
        <p:spPr>
          <a:xfrm>
            <a:off x="3025775" y="2921000"/>
            <a:ext cx="1003300" cy="228600"/>
          </a:xfrm>
          <a:prstGeom prst="rect">
            <a:avLst/>
          </a:prstGeom>
          <a:ln w="12700">
            <a:miter lim="400000"/>
          </a:ln>
        </p:spPr>
      </p:pic>
      <p:pic>
        <p:nvPicPr>
          <p:cNvPr id="269" name="slide 20 text2.png" descr="slide 20 text2"/>
          <p:cNvPicPr/>
          <p:nvPr/>
        </p:nvPicPr>
        <p:blipFill>
          <a:blip r:embed="rId8">
            <a:extLst/>
          </a:blip>
          <a:stretch>
            <a:fillRect/>
          </a:stretch>
        </p:blipFill>
        <p:spPr>
          <a:xfrm>
            <a:off x="3025775" y="3263900"/>
            <a:ext cx="1003300" cy="228600"/>
          </a:xfrm>
          <a:prstGeom prst="rect">
            <a:avLst/>
          </a:prstGeom>
          <a:ln w="12700">
            <a:miter lim="400000"/>
          </a:ln>
        </p:spPr>
      </p:pic>
      <p:pic>
        <p:nvPicPr>
          <p:cNvPr id="270" name="slide 20 text4.png" descr="slide 20 text4"/>
          <p:cNvPicPr/>
          <p:nvPr/>
        </p:nvPicPr>
        <p:blipFill>
          <a:blip r:embed="rId9">
            <a:extLst/>
          </a:blip>
          <a:stretch>
            <a:fillRect/>
          </a:stretch>
        </p:blipFill>
        <p:spPr>
          <a:xfrm>
            <a:off x="6257925" y="2930525"/>
            <a:ext cx="1181100" cy="228600"/>
          </a:xfrm>
          <a:prstGeom prst="rect">
            <a:avLst/>
          </a:prstGeom>
          <a:ln w="12700">
            <a:miter lim="400000"/>
          </a:ln>
        </p:spPr>
      </p:pic>
      <p:pic>
        <p:nvPicPr>
          <p:cNvPr id="271" name="slide 20 text5.png" descr="slide 20 text5"/>
          <p:cNvPicPr/>
          <p:nvPr/>
        </p:nvPicPr>
        <p:blipFill>
          <a:blip r:embed="rId10">
            <a:extLst/>
          </a:blip>
          <a:stretch>
            <a:fillRect/>
          </a:stretch>
        </p:blipFill>
        <p:spPr>
          <a:xfrm>
            <a:off x="6257925" y="3279775"/>
            <a:ext cx="1181100" cy="228600"/>
          </a:xfrm>
          <a:prstGeom prst="rect">
            <a:avLst/>
          </a:prstGeom>
          <a:ln w="12700">
            <a:miter lim="400000"/>
          </a:ln>
        </p:spPr>
      </p:pic>
      <p:pic>
        <p:nvPicPr>
          <p:cNvPr id="272" name="slide 20 text7.png" descr="slide 20 text7"/>
          <p:cNvPicPr/>
          <p:nvPr/>
        </p:nvPicPr>
        <p:blipFill>
          <a:blip r:embed="rId11">
            <a:extLst/>
          </a:blip>
          <a:stretch>
            <a:fillRect/>
          </a:stretch>
        </p:blipFill>
        <p:spPr>
          <a:xfrm>
            <a:off x="3046412" y="4584700"/>
            <a:ext cx="876301" cy="254000"/>
          </a:xfrm>
          <a:prstGeom prst="rect">
            <a:avLst/>
          </a:prstGeom>
          <a:ln w="12700">
            <a:miter lim="400000"/>
          </a:ln>
        </p:spPr>
      </p:pic>
      <p:pic>
        <p:nvPicPr>
          <p:cNvPr id="273" name="slide 20 text8.png" descr="slide 20 text8"/>
          <p:cNvPicPr/>
          <p:nvPr/>
        </p:nvPicPr>
        <p:blipFill>
          <a:blip r:embed="rId12">
            <a:extLst/>
          </a:blip>
          <a:stretch>
            <a:fillRect/>
          </a:stretch>
        </p:blipFill>
        <p:spPr>
          <a:xfrm>
            <a:off x="3046412" y="4927600"/>
            <a:ext cx="876301" cy="254000"/>
          </a:xfrm>
          <a:prstGeom prst="rect">
            <a:avLst/>
          </a:prstGeom>
          <a:ln w="12700">
            <a:miter lim="400000"/>
          </a:ln>
        </p:spPr>
      </p:pic>
      <p:pic>
        <p:nvPicPr>
          <p:cNvPr id="274" name="slide 20 text10.png" descr="slide 20 text10"/>
          <p:cNvPicPr/>
          <p:nvPr/>
        </p:nvPicPr>
        <p:blipFill>
          <a:blip r:embed="rId13">
            <a:extLst/>
          </a:blip>
          <a:stretch>
            <a:fillRect/>
          </a:stretch>
        </p:blipFill>
        <p:spPr>
          <a:xfrm>
            <a:off x="6257925" y="4578350"/>
            <a:ext cx="1155700" cy="254000"/>
          </a:xfrm>
          <a:prstGeom prst="rect">
            <a:avLst/>
          </a:prstGeom>
          <a:ln w="12700">
            <a:miter lim="400000"/>
          </a:ln>
        </p:spPr>
      </p:pic>
      <p:pic>
        <p:nvPicPr>
          <p:cNvPr id="275" name="slide 20 text11.png" descr="slide 20 text11"/>
          <p:cNvPicPr/>
          <p:nvPr/>
        </p:nvPicPr>
        <p:blipFill>
          <a:blip r:embed="rId14">
            <a:extLst/>
          </a:blip>
          <a:stretch>
            <a:fillRect/>
          </a:stretch>
        </p:blipFill>
        <p:spPr>
          <a:xfrm>
            <a:off x="6257925" y="4911725"/>
            <a:ext cx="1155700" cy="254000"/>
          </a:xfrm>
          <a:prstGeom prst="rect">
            <a:avLst/>
          </a:prstGeom>
          <a:ln w="12700">
            <a:miter lim="400000"/>
          </a:ln>
        </p:spPr>
      </p:pic>
      <p:pic>
        <p:nvPicPr>
          <p:cNvPr id="276" name="slide 20 text12a.png" descr="slide 20 text12a"/>
          <p:cNvPicPr/>
          <p:nvPr/>
        </p:nvPicPr>
        <p:blipFill>
          <a:blip r:embed="rId15">
            <a:extLst/>
          </a:blip>
          <a:stretch>
            <a:fillRect/>
          </a:stretch>
        </p:blipFill>
        <p:spPr>
          <a:xfrm>
            <a:off x="6257925" y="5276850"/>
            <a:ext cx="1155700" cy="254000"/>
          </a:xfrm>
          <a:prstGeom prst="rect">
            <a:avLst/>
          </a:prstGeom>
          <a:ln w="12700">
            <a:miter lim="400000"/>
          </a:ln>
        </p:spPr>
      </p:pic>
      <p:pic>
        <p:nvPicPr>
          <p:cNvPr id="277" name="slide 20 text9a.png" descr="slide 20 text9a"/>
          <p:cNvPicPr/>
          <p:nvPr/>
        </p:nvPicPr>
        <p:blipFill>
          <a:blip r:embed="rId16">
            <a:extLst/>
          </a:blip>
          <a:stretch>
            <a:fillRect/>
          </a:stretch>
        </p:blipFill>
        <p:spPr>
          <a:xfrm>
            <a:off x="3046412" y="5295900"/>
            <a:ext cx="876301" cy="254000"/>
          </a:xfrm>
          <a:prstGeom prst="rect">
            <a:avLst/>
          </a:prstGeom>
          <a:ln w="12700">
            <a:miter lim="400000"/>
          </a:ln>
        </p:spPr>
      </p:pic>
      <p:pic>
        <p:nvPicPr>
          <p:cNvPr id="278" name="slide 20 text6a.png" descr="slide 20 text6a"/>
          <p:cNvPicPr/>
          <p:nvPr/>
        </p:nvPicPr>
        <p:blipFill>
          <a:blip r:embed="rId17">
            <a:extLst/>
          </a:blip>
          <a:stretch>
            <a:fillRect/>
          </a:stretch>
        </p:blipFill>
        <p:spPr>
          <a:xfrm>
            <a:off x="6257925" y="3632200"/>
            <a:ext cx="1181100" cy="228600"/>
          </a:xfrm>
          <a:prstGeom prst="rect">
            <a:avLst/>
          </a:prstGeom>
          <a:ln w="12700">
            <a:miter lim="400000"/>
          </a:ln>
        </p:spPr>
      </p:pic>
      <p:pic>
        <p:nvPicPr>
          <p:cNvPr id="279" name="slide 20 text3a.png" descr="slide 20 text3a"/>
          <p:cNvPicPr/>
          <p:nvPr/>
        </p:nvPicPr>
        <p:blipFill>
          <a:blip r:embed="rId18">
            <a:extLst/>
          </a:blip>
          <a:stretch>
            <a:fillRect/>
          </a:stretch>
        </p:blipFill>
        <p:spPr>
          <a:xfrm>
            <a:off x="3022600" y="3641725"/>
            <a:ext cx="1003300" cy="228600"/>
          </a:xfrm>
          <a:prstGeom prst="rect">
            <a:avLst/>
          </a:prstGeom>
          <a:ln w="12700">
            <a:miter lim="400000"/>
          </a:ln>
        </p:spPr>
      </p:pic>
      <p:pic>
        <p:nvPicPr>
          <p:cNvPr id="280" name="slide 20 text3.png" descr="slide 20 text3"/>
          <p:cNvPicPr/>
          <p:nvPr/>
        </p:nvPicPr>
        <p:blipFill>
          <a:blip r:embed="rId19">
            <a:extLst/>
          </a:blip>
          <a:stretch>
            <a:fillRect/>
          </a:stretch>
        </p:blipFill>
        <p:spPr>
          <a:xfrm>
            <a:off x="3027362" y="3641725"/>
            <a:ext cx="1003301" cy="228600"/>
          </a:xfrm>
          <a:prstGeom prst="rect">
            <a:avLst/>
          </a:prstGeom>
          <a:ln w="12700">
            <a:miter lim="400000"/>
          </a:ln>
        </p:spPr>
      </p:pic>
      <p:pic>
        <p:nvPicPr>
          <p:cNvPr id="281" name="slide 20 text6.png" descr="slide 20 text6"/>
          <p:cNvPicPr/>
          <p:nvPr/>
        </p:nvPicPr>
        <p:blipFill>
          <a:blip r:embed="rId20">
            <a:extLst/>
          </a:blip>
          <a:stretch>
            <a:fillRect/>
          </a:stretch>
        </p:blipFill>
        <p:spPr>
          <a:xfrm>
            <a:off x="6257925" y="3632200"/>
            <a:ext cx="1181100" cy="228600"/>
          </a:xfrm>
          <a:prstGeom prst="rect">
            <a:avLst/>
          </a:prstGeom>
          <a:ln w="12700">
            <a:miter lim="400000"/>
          </a:ln>
        </p:spPr>
      </p:pic>
      <p:pic>
        <p:nvPicPr>
          <p:cNvPr id="282" name="slide 20 text9.png" descr="slide 20 text9"/>
          <p:cNvPicPr/>
          <p:nvPr/>
        </p:nvPicPr>
        <p:blipFill>
          <a:blip r:embed="rId21">
            <a:extLst/>
          </a:blip>
          <a:stretch>
            <a:fillRect/>
          </a:stretch>
        </p:blipFill>
        <p:spPr>
          <a:xfrm>
            <a:off x="3046412" y="5295900"/>
            <a:ext cx="876301" cy="254000"/>
          </a:xfrm>
          <a:prstGeom prst="rect">
            <a:avLst/>
          </a:prstGeom>
          <a:ln w="12700">
            <a:miter lim="400000"/>
          </a:ln>
        </p:spPr>
      </p:pic>
      <p:pic>
        <p:nvPicPr>
          <p:cNvPr id="283" name="slide 20 text12.png" descr="slide 20 text12"/>
          <p:cNvPicPr/>
          <p:nvPr/>
        </p:nvPicPr>
        <p:blipFill>
          <a:blip r:embed="rId22">
            <a:extLst/>
          </a:blip>
          <a:stretch>
            <a:fillRect/>
          </a:stretch>
        </p:blipFill>
        <p:spPr>
          <a:xfrm>
            <a:off x="6257925" y="5276850"/>
            <a:ext cx="1155700"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fade" transition="in">
                                      <p:cBhvr>
                                        <p:cTn id="7" dur="500"/>
                                        <p:tgtEl>
                                          <p:spTgt spid="26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69"/>
                                        </p:tgtEl>
                                        <p:attrNameLst>
                                          <p:attrName>style.visibility</p:attrName>
                                        </p:attrNameLst>
                                      </p:cBhvr>
                                      <p:to>
                                        <p:strVal val="visible"/>
                                      </p:to>
                                    </p:set>
                                    <p:animEffect filter="fade" transition="in">
                                      <p:cBhvr>
                                        <p:cTn id="11" dur="500"/>
                                        <p:tgtEl>
                                          <p:spTgt spid="269"/>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279"/>
                                        </p:tgtEl>
                                        <p:attrNameLst>
                                          <p:attrName>style.visibility</p:attrName>
                                        </p:attrNameLst>
                                      </p:cBhvr>
                                      <p:to>
                                        <p:strVal val="visible"/>
                                      </p:to>
                                    </p:set>
                                    <p:animEffect filter="fade" transition="in">
                                      <p:cBhvr>
                                        <p:cTn id="15" dur="500"/>
                                        <p:tgtEl>
                                          <p:spTgt spid="279"/>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270"/>
                                        </p:tgtEl>
                                        <p:attrNameLst>
                                          <p:attrName>style.visibility</p:attrName>
                                        </p:attrNameLst>
                                      </p:cBhvr>
                                      <p:to>
                                        <p:strVal val="visible"/>
                                      </p:to>
                                    </p:set>
                                    <p:animEffect filter="fade" transition="in">
                                      <p:cBhvr>
                                        <p:cTn id="19" dur="500"/>
                                        <p:tgtEl>
                                          <p:spTgt spid="270"/>
                                        </p:tgtEl>
                                      </p:cBhvr>
                                    </p:animEffect>
                                  </p:childTnLst>
                                </p:cTn>
                              </p:par>
                            </p:childTnLst>
                          </p:cTn>
                        </p:par>
                        <p:par>
                          <p:cTn id="20" fill="hold">
                            <p:stCondLst>
                              <p:cond delay="2000"/>
                            </p:stCondLst>
                            <p:childTnLst>
                              <p:par>
                                <p:cTn id="21" nodeType="afterEffect" presetClass="entr" presetSubtype="0" presetID="10" grpId="5" fill="hold">
                                  <p:stCondLst>
                                    <p:cond delay="0"/>
                                  </p:stCondLst>
                                  <p:iterate type="el" backwards="0">
                                    <p:tmAbs val="0"/>
                                  </p:iterate>
                                  <p:childTnLst>
                                    <p:set>
                                      <p:cBhvr>
                                        <p:cTn id="22" fill="hold"/>
                                        <p:tgtEl>
                                          <p:spTgt spid="271"/>
                                        </p:tgtEl>
                                        <p:attrNameLst>
                                          <p:attrName>style.visibility</p:attrName>
                                        </p:attrNameLst>
                                      </p:cBhvr>
                                      <p:to>
                                        <p:strVal val="visible"/>
                                      </p:to>
                                    </p:set>
                                    <p:animEffect filter="fade" transition="in">
                                      <p:cBhvr>
                                        <p:cTn id="23" dur="500"/>
                                        <p:tgtEl>
                                          <p:spTgt spid="271"/>
                                        </p:tgtEl>
                                      </p:cBhvr>
                                    </p:animEffect>
                                  </p:childTnLst>
                                </p:cTn>
                              </p:par>
                            </p:childTnLst>
                          </p:cTn>
                        </p:par>
                        <p:par>
                          <p:cTn id="24" fill="hold">
                            <p:stCondLst>
                              <p:cond delay="2500"/>
                            </p:stCondLst>
                            <p:childTnLst>
                              <p:par>
                                <p:cTn id="25" nodeType="afterEffect" presetClass="entr" presetSubtype="0" presetID="10" grpId="6" fill="hold">
                                  <p:stCondLst>
                                    <p:cond delay="0"/>
                                  </p:stCondLst>
                                  <p:iterate type="el" backwards="0">
                                    <p:tmAbs val="0"/>
                                  </p:iterate>
                                  <p:childTnLst>
                                    <p:set>
                                      <p:cBhvr>
                                        <p:cTn id="26" fill="hold"/>
                                        <p:tgtEl>
                                          <p:spTgt spid="278"/>
                                        </p:tgtEl>
                                        <p:attrNameLst>
                                          <p:attrName>style.visibility</p:attrName>
                                        </p:attrNameLst>
                                      </p:cBhvr>
                                      <p:to>
                                        <p:strVal val="visible"/>
                                      </p:to>
                                    </p:set>
                                    <p:animEffect filter="fade" transition="in">
                                      <p:cBhvr>
                                        <p:cTn id="27" dur="500"/>
                                        <p:tgtEl>
                                          <p:spTgt spid="278"/>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7" fill="hold">
                                  <p:stCondLst>
                                    <p:cond delay="0"/>
                                  </p:stCondLst>
                                  <p:iterate type="el" backwards="0">
                                    <p:tmAbs val="0"/>
                                  </p:iterate>
                                  <p:childTnLst>
                                    <p:set>
                                      <p:cBhvr>
                                        <p:cTn id="31" fill="hold"/>
                                        <p:tgtEl>
                                          <p:spTgt spid="280"/>
                                        </p:tgtEl>
                                        <p:attrNameLst>
                                          <p:attrName>style.visibility</p:attrName>
                                        </p:attrNameLst>
                                      </p:cBhvr>
                                      <p:to>
                                        <p:strVal val="visible"/>
                                      </p:to>
                                    </p:set>
                                    <p:animEffect filter="fade" transition="in">
                                      <p:cBhvr>
                                        <p:cTn id="32" dur="500"/>
                                        <p:tgtEl>
                                          <p:spTgt spid="280"/>
                                        </p:tgtEl>
                                      </p:cBhvr>
                                    </p:animEffect>
                                  </p:childTnLst>
                                </p:cTn>
                              </p:par>
                            </p:childTnLst>
                          </p:cTn>
                        </p:par>
                        <p:par>
                          <p:cTn id="33" fill="hold">
                            <p:stCondLst>
                              <p:cond delay="500"/>
                            </p:stCondLst>
                            <p:childTnLst>
                              <p:par>
                                <p:cTn id="34" nodeType="afterEffect" presetClass="entr" presetSubtype="0" presetID="10" grpId="8" fill="hold">
                                  <p:stCondLst>
                                    <p:cond delay="0"/>
                                  </p:stCondLst>
                                  <p:iterate type="el" backwards="0">
                                    <p:tmAbs val="0"/>
                                  </p:iterate>
                                  <p:childTnLst>
                                    <p:set>
                                      <p:cBhvr>
                                        <p:cTn id="35" fill="hold"/>
                                        <p:tgtEl>
                                          <p:spTgt spid="281"/>
                                        </p:tgtEl>
                                        <p:attrNameLst>
                                          <p:attrName>style.visibility</p:attrName>
                                        </p:attrNameLst>
                                      </p:cBhvr>
                                      <p:to>
                                        <p:strVal val="visible"/>
                                      </p:to>
                                    </p:set>
                                    <p:animEffect filter="fade" transition="in">
                                      <p:cBhvr>
                                        <p:cTn id="36" dur="500"/>
                                        <p:tgtEl>
                                          <p:spTgt spid="281"/>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0" grpId="9" fill="hold">
                                  <p:stCondLst>
                                    <p:cond delay="0"/>
                                  </p:stCondLst>
                                  <p:iterate type="el" backwards="0">
                                    <p:tmAbs val="0"/>
                                  </p:iterate>
                                  <p:childTnLst>
                                    <p:set>
                                      <p:cBhvr>
                                        <p:cTn id="40" fill="hold"/>
                                        <p:tgtEl>
                                          <p:spTgt spid="272"/>
                                        </p:tgtEl>
                                        <p:attrNameLst>
                                          <p:attrName>style.visibility</p:attrName>
                                        </p:attrNameLst>
                                      </p:cBhvr>
                                      <p:to>
                                        <p:strVal val="visible"/>
                                      </p:to>
                                    </p:set>
                                    <p:animEffect filter="fade" transition="in">
                                      <p:cBhvr>
                                        <p:cTn id="41" dur="500"/>
                                        <p:tgtEl>
                                          <p:spTgt spid="272"/>
                                        </p:tgtEl>
                                      </p:cBhvr>
                                    </p:animEffect>
                                  </p:childTnLst>
                                </p:cTn>
                              </p:par>
                            </p:childTnLst>
                          </p:cTn>
                        </p:par>
                        <p:par>
                          <p:cTn id="42" fill="hold">
                            <p:stCondLst>
                              <p:cond delay="500"/>
                            </p:stCondLst>
                            <p:childTnLst>
                              <p:par>
                                <p:cTn id="43" nodeType="afterEffect" presetClass="entr" presetSubtype="0" presetID="10" grpId="10" fill="hold">
                                  <p:stCondLst>
                                    <p:cond delay="0"/>
                                  </p:stCondLst>
                                  <p:iterate type="el" backwards="0">
                                    <p:tmAbs val="0"/>
                                  </p:iterate>
                                  <p:childTnLst>
                                    <p:set>
                                      <p:cBhvr>
                                        <p:cTn id="44" fill="hold"/>
                                        <p:tgtEl>
                                          <p:spTgt spid="273"/>
                                        </p:tgtEl>
                                        <p:attrNameLst>
                                          <p:attrName>style.visibility</p:attrName>
                                        </p:attrNameLst>
                                      </p:cBhvr>
                                      <p:to>
                                        <p:strVal val="visible"/>
                                      </p:to>
                                    </p:set>
                                    <p:animEffect filter="fade" transition="in">
                                      <p:cBhvr>
                                        <p:cTn id="45" dur="500"/>
                                        <p:tgtEl>
                                          <p:spTgt spid="273"/>
                                        </p:tgtEl>
                                      </p:cBhvr>
                                    </p:animEffect>
                                  </p:childTnLst>
                                </p:cTn>
                              </p:par>
                            </p:childTnLst>
                          </p:cTn>
                        </p:par>
                        <p:par>
                          <p:cTn id="46" fill="hold">
                            <p:stCondLst>
                              <p:cond delay="1000"/>
                            </p:stCondLst>
                            <p:childTnLst>
                              <p:par>
                                <p:cTn id="47" nodeType="afterEffect" presetClass="entr" presetSubtype="0" presetID="10" grpId="11" fill="hold">
                                  <p:stCondLst>
                                    <p:cond delay="0"/>
                                  </p:stCondLst>
                                  <p:iterate type="el" backwards="0">
                                    <p:tmAbs val="0"/>
                                  </p:iterate>
                                  <p:childTnLst>
                                    <p:set>
                                      <p:cBhvr>
                                        <p:cTn id="48" fill="hold"/>
                                        <p:tgtEl>
                                          <p:spTgt spid="277"/>
                                        </p:tgtEl>
                                        <p:attrNameLst>
                                          <p:attrName>style.visibility</p:attrName>
                                        </p:attrNameLst>
                                      </p:cBhvr>
                                      <p:to>
                                        <p:strVal val="visible"/>
                                      </p:to>
                                    </p:set>
                                    <p:animEffect filter="fade" transition="in">
                                      <p:cBhvr>
                                        <p:cTn id="49" dur="500"/>
                                        <p:tgtEl>
                                          <p:spTgt spid="277"/>
                                        </p:tgtEl>
                                      </p:cBhvr>
                                    </p:animEffect>
                                  </p:childTnLst>
                                </p:cTn>
                              </p:par>
                            </p:childTnLst>
                          </p:cTn>
                        </p:par>
                        <p:par>
                          <p:cTn id="50" fill="hold">
                            <p:stCondLst>
                              <p:cond delay="1500"/>
                            </p:stCondLst>
                            <p:childTnLst>
                              <p:par>
                                <p:cTn id="51" nodeType="afterEffect" presetClass="entr" presetSubtype="0" presetID="10" grpId="12" fill="hold">
                                  <p:stCondLst>
                                    <p:cond delay="0"/>
                                  </p:stCondLst>
                                  <p:iterate type="el" backwards="0">
                                    <p:tmAbs val="0"/>
                                  </p:iterate>
                                  <p:childTnLst>
                                    <p:set>
                                      <p:cBhvr>
                                        <p:cTn id="52" fill="hold"/>
                                        <p:tgtEl>
                                          <p:spTgt spid="274"/>
                                        </p:tgtEl>
                                        <p:attrNameLst>
                                          <p:attrName>style.visibility</p:attrName>
                                        </p:attrNameLst>
                                      </p:cBhvr>
                                      <p:to>
                                        <p:strVal val="visible"/>
                                      </p:to>
                                    </p:set>
                                    <p:animEffect filter="fade" transition="in">
                                      <p:cBhvr>
                                        <p:cTn id="53" dur="500"/>
                                        <p:tgtEl>
                                          <p:spTgt spid="274"/>
                                        </p:tgtEl>
                                      </p:cBhvr>
                                    </p:animEffect>
                                  </p:childTnLst>
                                </p:cTn>
                              </p:par>
                            </p:childTnLst>
                          </p:cTn>
                        </p:par>
                        <p:par>
                          <p:cTn id="54" fill="hold">
                            <p:stCondLst>
                              <p:cond delay="2000"/>
                            </p:stCondLst>
                            <p:childTnLst>
                              <p:par>
                                <p:cTn id="55" nodeType="afterEffect" presetClass="entr" presetSubtype="0" presetID="10" grpId="13" fill="hold">
                                  <p:stCondLst>
                                    <p:cond delay="0"/>
                                  </p:stCondLst>
                                  <p:iterate type="el" backwards="0">
                                    <p:tmAbs val="0"/>
                                  </p:iterate>
                                  <p:childTnLst>
                                    <p:set>
                                      <p:cBhvr>
                                        <p:cTn id="56" fill="hold"/>
                                        <p:tgtEl>
                                          <p:spTgt spid="275"/>
                                        </p:tgtEl>
                                        <p:attrNameLst>
                                          <p:attrName>style.visibility</p:attrName>
                                        </p:attrNameLst>
                                      </p:cBhvr>
                                      <p:to>
                                        <p:strVal val="visible"/>
                                      </p:to>
                                    </p:set>
                                    <p:animEffect filter="fade" transition="in">
                                      <p:cBhvr>
                                        <p:cTn id="57" dur="500"/>
                                        <p:tgtEl>
                                          <p:spTgt spid="275"/>
                                        </p:tgtEl>
                                      </p:cBhvr>
                                    </p:animEffect>
                                  </p:childTnLst>
                                </p:cTn>
                              </p:par>
                            </p:childTnLst>
                          </p:cTn>
                        </p:par>
                        <p:par>
                          <p:cTn id="58" fill="hold">
                            <p:stCondLst>
                              <p:cond delay="2500"/>
                            </p:stCondLst>
                            <p:childTnLst>
                              <p:par>
                                <p:cTn id="59" nodeType="afterEffect" presetClass="entr" presetSubtype="0" presetID="10" grpId="14" fill="hold">
                                  <p:stCondLst>
                                    <p:cond delay="0"/>
                                  </p:stCondLst>
                                  <p:iterate type="el" backwards="0">
                                    <p:tmAbs val="0"/>
                                  </p:iterate>
                                  <p:childTnLst>
                                    <p:set>
                                      <p:cBhvr>
                                        <p:cTn id="60" fill="hold"/>
                                        <p:tgtEl>
                                          <p:spTgt spid="276"/>
                                        </p:tgtEl>
                                        <p:attrNameLst>
                                          <p:attrName>style.visibility</p:attrName>
                                        </p:attrNameLst>
                                      </p:cBhvr>
                                      <p:to>
                                        <p:strVal val="visible"/>
                                      </p:to>
                                    </p:set>
                                    <p:animEffect filter="fade" transition="in">
                                      <p:cBhvr>
                                        <p:cTn id="61" dur="500"/>
                                        <p:tgtEl>
                                          <p:spTgt spid="276"/>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0" grpId="15" fill="hold">
                                  <p:stCondLst>
                                    <p:cond delay="0"/>
                                  </p:stCondLst>
                                  <p:iterate type="el" backwards="0">
                                    <p:tmAbs val="0"/>
                                  </p:iterate>
                                  <p:childTnLst>
                                    <p:set>
                                      <p:cBhvr>
                                        <p:cTn id="65" fill="hold"/>
                                        <p:tgtEl>
                                          <p:spTgt spid="282"/>
                                        </p:tgtEl>
                                        <p:attrNameLst>
                                          <p:attrName>style.visibility</p:attrName>
                                        </p:attrNameLst>
                                      </p:cBhvr>
                                      <p:to>
                                        <p:strVal val="visible"/>
                                      </p:to>
                                    </p:set>
                                    <p:animEffect filter="fade" transition="in">
                                      <p:cBhvr>
                                        <p:cTn id="66" dur="500"/>
                                        <p:tgtEl>
                                          <p:spTgt spid="282"/>
                                        </p:tgtEl>
                                      </p:cBhvr>
                                    </p:animEffect>
                                  </p:childTnLst>
                                </p:cTn>
                              </p:par>
                            </p:childTnLst>
                          </p:cTn>
                        </p:par>
                        <p:par>
                          <p:cTn id="67" fill="hold">
                            <p:stCondLst>
                              <p:cond delay="500"/>
                            </p:stCondLst>
                            <p:childTnLst>
                              <p:par>
                                <p:cTn id="68" nodeType="afterEffect" presetClass="entr" presetSubtype="0" presetID="10" grpId="16" fill="hold">
                                  <p:stCondLst>
                                    <p:cond delay="0"/>
                                  </p:stCondLst>
                                  <p:iterate type="el" backwards="0">
                                    <p:tmAbs val="0"/>
                                  </p:iterate>
                                  <p:childTnLst>
                                    <p:set>
                                      <p:cBhvr>
                                        <p:cTn id="69" fill="hold"/>
                                        <p:tgtEl>
                                          <p:spTgt spid="283"/>
                                        </p:tgtEl>
                                        <p:attrNameLst>
                                          <p:attrName>style.visibility</p:attrName>
                                        </p:attrNameLst>
                                      </p:cBhvr>
                                      <p:to>
                                        <p:strVal val="visible"/>
                                      </p:to>
                                    </p:set>
                                    <p:animEffect filter="fade" transition="in">
                                      <p:cBhvr>
                                        <p:cTn id="70" dur="500"/>
                                        <p:tgtEl>
                                          <p:spTgt spid="283"/>
                                        </p:tgtEl>
                                      </p:cBhvr>
                                    </p:animEffec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0" grpId="17" fill="hold">
                                  <p:stCondLst>
                                    <p:cond delay="0"/>
                                  </p:stCondLst>
                                  <p:iterate type="el" backwards="0">
                                    <p:tmAbs val="0"/>
                                  </p:iterate>
                                  <p:childTnLst>
                                    <p:set>
                                      <p:cBhvr>
                                        <p:cTn id="74" fill="hold"/>
                                        <p:tgtEl>
                                          <p:spTgt spid="261"/>
                                        </p:tgtEl>
                                        <p:attrNameLst>
                                          <p:attrName>style.visibility</p:attrName>
                                        </p:attrNameLst>
                                      </p:cBhvr>
                                      <p:to>
                                        <p:strVal val="visible"/>
                                      </p:to>
                                    </p:set>
                                    <p:animEffect filter="fade" transition="in">
                                      <p:cBhvr>
                                        <p:cTn id="75"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0" grpId="7"/>
      <p:bldP build="whole" bldLvl="1" animBg="1" rev="0" advAuto="0" spid="277" grpId="11"/>
      <p:bldP build="whole" bldLvl="1" animBg="1" rev="0" advAuto="0" spid="283" grpId="16"/>
      <p:bldP build="whole" bldLvl="1" animBg="1" rev="0" advAuto="0" spid="271" grpId="5"/>
      <p:bldP build="whole" bldLvl="1" animBg="1" rev="0" advAuto="0" spid="273" grpId="10"/>
      <p:bldP build="whole" bldLvl="1" animBg="1" rev="0" advAuto="0" spid="276" grpId="14"/>
      <p:bldP build="whole" bldLvl="1" animBg="1" rev="0" advAuto="0" spid="278" grpId="6"/>
      <p:bldP build="whole" bldLvl="1" animBg="1" rev="0" advAuto="0" spid="269" grpId="2"/>
      <p:bldP build="whole" bldLvl="1" animBg="1" rev="0" advAuto="0" spid="261" grpId="17"/>
      <p:bldP build="whole" bldLvl="1" animBg="1" rev="0" advAuto="0" spid="275" grpId="13"/>
      <p:bldP build="whole" bldLvl="1" animBg="1" rev="0" advAuto="0" spid="272" grpId="9"/>
      <p:bldP build="whole" bldLvl="1" animBg="1" rev="0" advAuto="0" spid="274" grpId="12"/>
      <p:bldP build="whole" bldLvl="1" animBg="1" rev="0" advAuto="0" spid="268" grpId="1"/>
      <p:bldP build="whole" bldLvl="1" animBg="1" rev="0" advAuto="0" spid="281" grpId="8"/>
      <p:bldP build="whole" bldLvl="1" animBg="1" rev="0" advAuto="0" spid="270" grpId="4"/>
      <p:bldP build="whole" bldLvl="1" animBg="1" rev="0" advAuto="0" spid="282" grpId="15"/>
      <p:bldP build="whole" bldLvl="1" animBg="1" rev="0" advAuto="0" spid="279" grpId="3"/>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21 of 50</a:t>
            </a:r>
          </a:p>
        </p:txBody>
      </p:sp>
      <p:pic>
        <p:nvPicPr>
          <p:cNvPr id="28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grpSp>
        <p:nvGrpSpPr>
          <p:cNvPr id="289" name="Group 289" descr="gramatica-header"/>
          <p:cNvGrpSpPr/>
          <p:nvPr/>
        </p:nvGrpSpPr>
        <p:grpSpPr>
          <a:xfrm>
            <a:off x="1587" y="0"/>
            <a:ext cx="9142413" cy="965200"/>
            <a:chOff x="0" y="0"/>
            <a:chExt cx="9142412" cy="965200"/>
          </a:xfrm>
        </p:grpSpPr>
        <p:sp>
          <p:nvSpPr>
            <p:cNvPr id="287" name="Shape 287"/>
            <p:cNvSpPr/>
            <p:nvPr/>
          </p:nvSpPr>
          <p:spPr>
            <a:xfrm>
              <a:off x="0" y="0"/>
              <a:ext cx="9142413" cy="965200"/>
            </a:xfrm>
            <a:prstGeom prst="rect">
              <a:avLst/>
            </a:prstGeom>
            <a:solidFill>
              <a:srgbClr val="BBE0E3"/>
            </a:solidFill>
            <a:ln w="12700" cap="flat">
              <a:noFill/>
              <a:miter lim="400000"/>
            </a:ln>
            <a:effectLst/>
          </p:spPr>
          <p:txBody>
            <a:bodyPr wrap="square" lIns="0" tIns="0" rIns="0" bIns="0" numCol="1" anchor="t">
              <a:noAutofit/>
            </a:bodyPr>
            <a:lstStyle/>
            <a:p>
              <a:pPr lvl="0"/>
            </a:p>
          </p:txBody>
        </p:sp>
        <p:pic>
          <p:nvPicPr>
            <p:cNvPr id="288" name="gramatica-header.png"/>
            <p:cNvPicPr/>
            <p:nvPr/>
          </p:nvPicPr>
          <p:blipFill>
            <a:blip r:embed="rId3">
              <a:extLst/>
            </a:blip>
            <a:stretch>
              <a:fillRect/>
            </a:stretch>
          </p:blipFill>
          <p:spPr>
            <a:xfrm>
              <a:off x="0" y="0"/>
              <a:ext cx="9142413" cy="965200"/>
            </a:xfrm>
            <a:prstGeom prst="rect">
              <a:avLst/>
            </a:prstGeom>
            <a:ln w="12700" cap="flat">
              <a:noFill/>
              <a:miter lim="400000"/>
            </a:ln>
            <a:effectLst/>
          </p:spPr>
        </p:pic>
      </p:gr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93" name="Group 293"/>
          <p:cNvGrpSpPr/>
          <p:nvPr/>
        </p:nvGrpSpPr>
        <p:grpSpPr>
          <a:xfrm>
            <a:off x="4918075" y="5454012"/>
            <a:ext cx="3262313" cy="372751"/>
            <a:chOff x="0" y="0"/>
            <a:chExt cx="3262312" cy="372749"/>
          </a:xfrm>
        </p:grpSpPr>
        <p:sp>
          <p:nvSpPr>
            <p:cNvPr id="291" name="Shape 291"/>
            <p:cNvSpPr/>
            <p:nvPr/>
          </p:nvSpPr>
          <p:spPr>
            <a:xfrm>
              <a:off x="2424112" y="78424"/>
              <a:ext cx="25400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292" name="Shape 292"/>
            <p:cNvSpPr/>
            <p:nvPr/>
          </p:nvSpPr>
          <p:spPr>
            <a:xfrm>
              <a:off x="0" y="0"/>
              <a:ext cx="3262313"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unas comidas españolas</a:t>
              </a:r>
            </a:p>
          </p:txBody>
        </p:sp>
      </p:grpSp>
      <p:grpSp>
        <p:nvGrpSpPr>
          <p:cNvPr id="296" name="Group 296"/>
          <p:cNvGrpSpPr/>
          <p:nvPr/>
        </p:nvGrpSpPr>
        <p:grpSpPr>
          <a:xfrm>
            <a:off x="4918075" y="5146037"/>
            <a:ext cx="2897188" cy="372751"/>
            <a:chOff x="0" y="0"/>
            <a:chExt cx="2897187" cy="372749"/>
          </a:xfrm>
        </p:grpSpPr>
        <p:sp>
          <p:nvSpPr>
            <p:cNvPr id="294" name="Shape 294"/>
            <p:cNvSpPr/>
            <p:nvPr/>
          </p:nvSpPr>
          <p:spPr>
            <a:xfrm>
              <a:off x="2227262" y="76837"/>
              <a:ext cx="1460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295" name="Shape 295"/>
            <p:cNvSpPr/>
            <p:nvPr/>
          </p:nvSpPr>
          <p:spPr>
            <a:xfrm>
              <a:off x="0" y="0"/>
              <a:ext cx="289718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una comida española</a:t>
              </a:r>
            </a:p>
          </p:txBody>
        </p:sp>
      </p:grpSp>
      <p:grpSp>
        <p:nvGrpSpPr>
          <p:cNvPr id="299" name="Group 299"/>
          <p:cNvGrpSpPr/>
          <p:nvPr/>
        </p:nvGrpSpPr>
        <p:grpSpPr>
          <a:xfrm>
            <a:off x="1343025" y="5454012"/>
            <a:ext cx="3495675" cy="372751"/>
            <a:chOff x="0" y="0"/>
            <a:chExt cx="3495675" cy="372749"/>
          </a:xfrm>
        </p:grpSpPr>
        <p:sp>
          <p:nvSpPr>
            <p:cNvPr id="297" name="Shape 297"/>
            <p:cNvSpPr/>
            <p:nvPr/>
          </p:nvSpPr>
          <p:spPr>
            <a:xfrm>
              <a:off x="2890837" y="78424"/>
              <a:ext cx="2222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298" name="Shape 298"/>
            <p:cNvSpPr/>
            <p:nvPr/>
          </p:nvSpPr>
          <p:spPr>
            <a:xfrm>
              <a:off x="0" y="0"/>
              <a:ext cx="34956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unos restaurantes españoles</a:t>
              </a:r>
            </a:p>
          </p:txBody>
        </p:sp>
      </p:grpSp>
      <p:grpSp>
        <p:nvGrpSpPr>
          <p:cNvPr id="302" name="Group 302"/>
          <p:cNvGrpSpPr/>
          <p:nvPr/>
        </p:nvGrpSpPr>
        <p:grpSpPr>
          <a:xfrm>
            <a:off x="1343025" y="5160324"/>
            <a:ext cx="3495675" cy="372751"/>
            <a:chOff x="0" y="0"/>
            <a:chExt cx="3495675" cy="372749"/>
          </a:xfrm>
        </p:grpSpPr>
        <p:sp>
          <p:nvSpPr>
            <p:cNvPr id="300" name="Shape 300"/>
            <p:cNvSpPr/>
            <p:nvPr/>
          </p:nvSpPr>
          <p:spPr>
            <a:xfrm>
              <a:off x="2487612" y="68899"/>
              <a:ext cx="11430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01" name="Shape 301"/>
            <p:cNvSpPr/>
            <p:nvPr/>
          </p:nvSpPr>
          <p:spPr>
            <a:xfrm>
              <a:off x="0" y="0"/>
              <a:ext cx="34956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 restaurante español</a:t>
              </a:r>
            </a:p>
          </p:txBody>
        </p:sp>
      </p:grpSp>
      <p:grpSp>
        <p:nvGrpSpPr>
          <p:cNvPr id="305" name="Group 305"/>
          <p:cNvGrpSpPr/>
          <p:nvPr/>
        </p:nvGrpSpPr>
        <p:grpSpPr>
          <a:xfrm>
            <a:off x="4892675" y="3963349"/>
            <a:ext cx="3262313" cy="372751"/>
            <a:chOff x="0" y="0"/>
            <a:chExt cx="3262312" cy="372749"/>
          </a:xfrm>
        </p:grpSpPr>
        <p:sp>
          <p:nvSpPr>
            <p:cNvPr id="303" name="Shape 303"/>
            <p:cNvSpPr/>
            <p:nvPr/>
          </p:nvSpPr>
          <p:spPr>
            <a:xfrm>
              <a:off x="2925762" y="89537"/>
              <a:ext cx="22860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04" name="Shape 304"/>
            <p:cNvSpPr/>
            <p:nvPr/>
          </p:nvSpPr>
          <p:spPr>
            <a:xfrm>
              <a:off x="0" y="0"/>
              <a:ext cx="3262313"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unas comidas nicaragüenses</a:t>
              </a:r>
            </a:p>
          </p:txBody>
        </p:sp>
      </p:grpSp>
      <p:grpSp>
        <p:nvGrpSpPr>
          <p:cNvPr id="308" name="Group 308"/>
          <p:cNvGrpSpPr/>
          <p:nvPr/>
        </p:nvGrpSpPr>
        <p:grpSpPr>
          <a:xfrm>
            <a:off x="4867275" y="3669662"/>
            <a:ext cx="3143250" cy="372751"/>
            <a:chOff x="0" y="0"/>
            <a:chExt cx="3143250" cy="372749"/>
          </a:xfrm>
        </p:grpSpPr>
        <p:sp>
          <p:nvSpPr>
            <p:cNvPr id="306" name="Shape 306"/>
            <p:cNvSpPr/>
            <p:nvPr/>
          </p:nvSpPr>
          <p:spPr>
            <a:xfrm>
              <a:off x="2722562" y="86362"/>
              <a:ext cx="13970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07" name="Shape 307"/>
            <p:cNvSpPr/>
            <p:nvPr/>
          </p:nvSpPr>
          <p:spPr>
            <a:xfrm>
              <a:off x="0" y="0"/>
              <a:ext cx="3143250"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una comida nicaragüense</a:t>
              </a:r>
            </a:p>
          </p:txBody>
        </p:sp>
      </p:grpSp>
      <p:grpSp>
        <p:nvGrpSpPr>
          <p:cNvPr id="311" name="Group 311"/>
          <p:cNvGrpSpPr/>
          <p:nvPr/>
        </p:nvGrpSpPr>
        <p:grpSpPr>
          <a:xfrm>
            <a:off x="4892675" y="3106099"/>
            <a:ext cx="2911475" cy="372751"/>
            <a:chOff x="0" y="0"/>
            <a:chExt cx="2911475" cy="372749"/>
          </a:xfrm>
        </p:grpSpPr>
        <p:sp>
          <p:nvSpPr>
            <p:cNvPr id="309" name="Shape 309"/>
            <p:cNvSpPr/>
            <p:nvPr/>
          </p:nvSpPr>
          <p:spPr>
            <a:xfrm>
              <a:off x="2265362" y="83187"/>
              <a:ext cx="2476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10" name="Shape 310"/>
            <p:cNvSpPr/>
            <p:nvPr/>
          </p:nvSpPr>
          <p:spPr>
            <a:xfrm>
              <a:off x="0" y="0"/>
              <a:ext cx="29114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unas comidas cubanas</a:t>
              </a:r>
            </a:p>
          </p:txBody>
        </p:sp>
      </p:grpSp>
      <p:grpSp>
        <p:nvGrpSpPr>
          <p:cNvPr id="314" name="Group 314"/>
          <p:cNvGrpSpPr/>
          <p:nvPr/>
        </p:nvGrpSpPr>
        <p:grpSpPr>
          <a:xfrm>
            <a:off x="4892675" y="2825112"/>
            <a:ext cx="2897188" cy="372751"/>
            <a:chOff x="0" y="0"/>
            <a:chExt cx="2897187" cy="372749"/>
          </a:xfrm>
        </p:grpSpPr>
        <p:sp>
          <p:nvSpPr>
            <p:cNvPr id="312" name="Shape 312"/>
            <p:cNvSpPr/>
            <p:nvPr/>
          </p:nvSpPr>
          <p:spPr>
            <a:xfrm>
              <a:off x="2062162" y="86362"/>
              <a:ext cx="1460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13" name="Shape 313"/>
            <p:cNvSpPr/>
            <p:nvPr/>
          </p:nvSpPr>
          <p:spPr>
            <a:xfrm>
              <a:off x="0" y="0"/>
              <a:ext cx="289718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una comida cubana</a:t>
              </a:r>
            </a:p>
          </p:txBody>
        </p:sp>
      </p:grpSp>
      <p:grpSp>
        <p:nvGrpSpPr>
          <p:cNvPr id="317" name="Group 317"/>
          <p:cNvGrpSpPr/>
          <p:nvPr/>
        </p:nvGrpSpPr>
        <p:grpSpPr>
          <a:xfrm>
            <a:off x="1343025" y="3963349"/>
            <a:ext cx="3495675" cy="372751"/>
            <a:chOff x="0" y="0"/>
            <a:chExt cx="3495675" cy="372749"/>
          </a:xfrm>
        </p:grpSpPr>
        <p:sp>
          <p:nvSpPr>
            <p:cNvPr id="315" name="Shape 315"/>
            <p:cNvSpPr/>
            <p:nvPr/>
          </p:nvSpPr>
          <p:spPr>
            <a:xfrm>
              <a:off x="2551112" y="89537"/>
              <a:ext cx="24130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16" name="Shape 316"/>
            <p:cNvSpPr/>
            <p:nvPr/>
          </p:nvSpPr>
          <p:spPr>
            <a:xfrm>
              <a:off x="0" y="0"/>
              <a:ext cx="34956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unos platos nicargüenses</a:t>
              </a:r>
            </a:p>
          </p:txBody>
        </p:sp>
      </p:grpSp>
      <p:grpSp>
        <p:nvGrpSpPr>
          <p:cNvPr id="320" name="Group 320"/>
          <p:cNvGrpSpPr/>
          <p:nvPr/>
        </p:nvGrpSpPr>
        <p:grpSpPr>
          <a:xfrm>
            <a:off x="1343025" y="3683949"/>
            <a:ext cx="3495675" cy="372751"/>
            <a:chOff x="0" y="0"/>
            <a:chExt cx="3495675" cy="372749"/>
          </a:xfrm>
        </p:grpSpPr>
        <p:sp>
          <p:nvSpPr>
            <p:cNvPr id="318" name="Shape 318"/>
            <p:cNvSpPr/>
            <p:nvPr/>
          </p:nvSpPr>
          <p:spPr>
            <a:xfrm>
              <a:off x="2354262" y="84774"/>
              <a:ext cx="1460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19" name="Shape 319"/>
            <p:cNvSpPr/>
            <p:nvPr/>
          </p:nvSpPr>
          <p:spPr>
            <a:xfrm>
              <a:off x="0" y="0"/>
              <a:ext cx="34956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 plato nicaragüense</a:t>
              </a:r>
            </a:p>
          </p:txBody>
        </p:sp>
      </p:grpSp>
      <p:grpSp>
        <p:nvGrpSpPr>
          <p:cNvPr id="323" name="Group 323"/>
          <p:cNvGrpSpPr/>
          <p:nvPr/>
        </p:nvGrpSpPr>
        <p:grpSpPr>
          <a:xfrm>
            <a:off x="1343025" y="3106099"/>
            <a:ext cx="3495675" cy="372751"/>
            <a:chOff x="0" y="0"/>
            <a:chExt cx="3495675" cy="372749"/>
          </a:xfrm>
        </p:grpSpPr>
        <p:sp>
          <p:nvSpPr>
            <p:cNvPr id="321" name="Shape 321"/>
            <p:cNvSpPr/>
            <p:nvPr/>
          </p:nvSpPr>
          <p:spPr>
            <a:xfrm>
              <a:off x="2735262" y="83187"/>
              <a:ext cx="2349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22" name="Shape 322"/>
            <p:cNvSpPr/>
            <p:nvPr/>
          </p:nvSpPr>
          <p:spPr>
            <a:xfrm>
              <a:off x="0" y="0"/>
              <a:ext cx="34956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unos restaurantes cubanos</a:t>
              </a:r>
            </a:p>
          </p:txBody>
        </p:sp>
      </p:grpSp>
      <p:grpSp>
        <p:nvGrpSpPr>
          <p:cNvPr id="326" name="Group 326"/>
          <p:cNvGrpSpPr/>
          <p:nvPr/>
        </p:nvGrpSpPr>
        <p:grpSpPr>
          <a:xfrm>
            <a:off x="1346200" y="2812412"/>
            <a:ext cx="3495675" cy="372751"/>
            <a:chOff x="0" y="0"/>
            <a:chExt cx="3495675" cy="372749"/>
          </a:xfrm>
        </p:grpSpPr>
        <p:sp>
          <p:nvSpPr>
            <p:cNvPr id="324" name="Shape 324"/>
            <p:cNvSpPr/>
            <p:nvPr/>
          </p:nvSpPr>
          <p:spPr>
            <a:xfrm>
              <a:off x="2414587" y="86362"/>
              <a:ext cx="146051" cy="228601"/>
            </a:xfrm>
            <a:prstGeom prst="rect">
              <a:avLst/>
            </a:prstGeom>
            <a:solidFill>
              <a:srgbClr val="FAFF3B"/>
            </a:solidFill>
            <a:ln w="12700" cap="flat">
              <a:noFill/>
              <a:miter lim="400000"/>
            </a:ln>
            <a:effectLst/>
          </p:spPr>
          <p:txBody>
            <a:bodyPr wrap="square" lIns="0" tIns="0" rIns="0" bIns="0" numCol="1" anchor="ctr">
              <a:noAutofit/>
            </a:bodyPr>
            <a:lstStyle/>
            <a:p>
              <a:pPr lvl="0">
                <a:defRPr sz="900">
                  <a:latin typeface="Times New Roman"/>
                  <a:ea typeface="Times New Roman"/>
                  <a:cs typeface="Times New Roman"/>
                  <a:sym typeface="Times New Roman"/>
                </a:defRPr>
              </a:pPr>
            </a:p>
          </p:txBody>
        </p:sp>
        <p:sp>
          <p:nvSpPr>
            <p:cNvPr id="325" name="Shape 325"/>
            <p:cNvSpPr/>
            <p:nvPr/>
          </p:nvSpPr>
          <p:spPr>
            <a:xfrm>
              <a:off x="0" y="0"/>
              <a:ext cx="3495675"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un restaurante cubano </a:t>
              </a:r>
            </a:p>
          </p:txBody>
        </p:sp>
      </p:grpSp>
      <p:sp>
        <p:nvSpPr>
          <p:cNvPr id="327" name="Shape 32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22 of 50</a:t>
            </a:r>
          </a:p>
        </p:txBody>
      </p:sp>
      <p:pic>
        <p:nvPicPr>
          <p:cNvPr id="328"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2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330" name="Shape 330"/>
          <p:cNvSpPr/>
          <p:nvPr/>
        </p:nvSpPr>
        <p:spPr>
          <a:xfrm>
            <a:off x="328612" y="1796412"/>
            <a:ext cx="8420101" cy="9569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b="1" sz="2000">
                <a:solidFill>
                  <a:srgbClr val="FF3300"/>
                </a:solidFill>
                <a:latin typeface="Times New Roman"/>
                <a:ea typeface="Times New Roman"/>
                <a:cs typeface="Times New Roman"/>
                <a:sym typeface="Times New Roman"/>
              </a:rPr>
              <a:t>1.    </a:t>
            </a:r>
            <a:r>
              <a:rPr sz="2000">
                <a:latin typeface="Times New Roman"/>
                <a:ea typeface="Times New Roman"/>
                <a:cs typeface="Times New Roman"/>
                <a:sym typeface="Times New Roman"/>
              </a:rPr>
              <a:t>Adjectives of nationality that end in </a:t>
            </a:r>
            <a:r>
              <a:rPr b="1" sz="2000">
                <a:latin typeface="Times New Roman"/>
                <a:ea typeface="Times New Roman"/>
                <a:cs typeface="Times New Roman"/>
                <a:sym typeface="Times New Roman"/>
              </a:rPr>
              <a:t>o</a:t>
            </a:r>
            <a:r>
              <a:rPr sz="2000">
                <a:latin typeface="Times New Roman"/>
                <a:ea typeface="Times New Roman"/>
                <a:cs typeface="Times New Roman"/>
                <a:sym typeface="Times New Roman"/>
              </a:rPr>
              <a:t> or </a:t>
            </a:r>
            <a:r>
              <a:rPr b="1" sz="2000">
                <a:latin typeface="Times New Roman"/>
                <a:ea typeface="Times New Roman"/>
                <a:cs typeface="Times New Roman"/>
                <a:sym typeface="Times New Roman"/>
              </a:rPr>
              <a:t>e</a:t>
            </a:r>
            <a:r>
              <a:rPr sz="2000">
                <a:latin typeface="Times New Roman"/>
                <a:ea typeface="Times New Roman"/>
                <a:cs typeface="Times New Roman"/>
                <a:sym typeface="Times New Roman"/>
              </a:rPr>
              <a:t> follow the same pattern as any</a:t>
            </a:r>
            <a:endParaRPr sz="2000">
              <a:latin typeface="Times New Roman"/>
              <a:ea typeface="Times New Roman"/>
              <a:cs typeface="Times New Roman"/>
              <a:sym typeface="Times New Roman"/>
            </a:endParaRPr>
          </a:p>
          <a:p>
            <a:pPr lvl="0" marL="342900" indent="-342900"/>
            <a:r>
              <a:rPr sz="2000">
                <a:latin typeface="Times New Roman"/>
                <a:ea typeface="Times New Roman"/>
                <a:cs typeface="Times New Roman"/>
                <a:sym typeface="Times New Roman"/>
              </a:rPr>
              <a:t>       other adjective. Those that end in </a:t>
            </a:r>
            <a:r>
              <a:rPr b="1" sz="2000">
                <a:latin typeface="Times New Roman"/>
                <a:ea typeface="Times New Roman"/>
                <a:cs typeface="Times New Roman"/>
                <a:sym typeface="Times New Roman"/>
              </a:rPr>
              <a:t>o</a:t>
            </a:r>
            <a:r>
              <a:rPr sz="2000">
                <a:latin typeface="Times New Roman"/>
                <a:ea typeface="Times New Roman"/>
                <a:cs typeface="Times New Roman"/>
                <a:sym typeface="Times New Roman"/>
              </a:rPr>
              <a:t> have four forms and those that end in </a:t>
            </a:r>
            <a:endParaRPr sz="2000">
              <a:latin typeface="Times New Roman"/>
              <a:ea typeface="Times New Roman"/>
              <a:cs typeface="Times New Roman"/>
              <a:sym typeface="Times New Roman"/>
            </a:endParaRPr>
          </a:p>
          <a:p>
            <a:pPr lvl="0" marL="342900" indent="-342900"/>
            <a:r>
              <a:rPr sz="2000">
                <a:latin typeface="Times New Roman"/>
                <a:ea typeface="Times New Roman"/>
                <a:cs typeface="Times New Roman"/>
                <a:sym typeface="Times New Roman"/>
              </a:rPr>
              <a:t>       </a:t>
            </a:r>
            <a:r>
              <a:rPr b="1" sz="2000">
                <a:latin typeface="Times New Roman"/>
                <a:ea typeface="Times New Roman"/>
                <a:cs typeface="Times New Roman"/>
                <a:sym typeface="Times New Roman"/>
              </a:rPr>
              <a:t>e</a:t>
            </a:r>
            <a:r>
              <a:rPr sz="2000">
                <a:latin typeface="Times New Roman"/>
                <a:ea typeface="Times New Roman"/>
                <a:cs typeface="Times New Roman"/>
                <a:sym typeface="Times New Roman"/>
              </a:rPr>
              <a:t> have two forms.</a:t>
            </a:r>
          </a:p>
        </p:txBody>
      </p:sp>
      <p:pic>
        <p:nvPicPr>
          <p:cNvPr id="331" name="slide 22 titletext1a.png" descr="slide 22 titletext1a"/>
          <p:cNvPicPr/>
          <p:nvPr/>
        </p:nvPicPr>
        <p:blipFill>
          <a:blip r:embed="rId4">
            <a:extLst/>
          </a:blip>
          <a:stretch>
            <a:fillRect/>
          </a:stretch>
        </p:blipFill>
        <p:spPr>
          <a:xfrm>
            <a:off x="346075" y="1066800"/>
            <a:ext cx="4914900" cy="444500"/>
          </a:xfrm>
          <a:prstGeom prst="rect">
            <a:avLst/>
          </a:prstGeom>
          <a:ln w="12700">
            <a:miter lim="400000"/>
          </a:ln>
        </p:spPr>
      </p:pic>
      <p:sp>
        <p:nvSpPr>
          <p:cNvPr id="332" name="Shape 332"/>
          <p:cNvSpPr/>
          <p:nvPr/>
        </p:nvSpPr>
        <p:spPr>
          <a:xfrm>
            <a:off x="336550" y="4493575"/>
            <a:ext cx="8420100" cy="6648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b="1" sz="2000">
                <a:solidFill>
                  <a:srgbClr val="FF3300"/>
                </a:solidFill>
                <a:latin typeface="Times New Roman"/>
                <a:ea typeface="Times New Roman"/>
                <a:cs typeface="Times New Roman"/>
                <a:sym typeface="Times New Roman"/>
              </a:rPr>
              <a:t>2.    </a:t>
            </a:r>
            <a:r>
              <a:rPr sz="2000">
                <a:latin typeface="Times New Roman"/>
                <a:ea typeface="Times New Roman"/>
                <a:cs typeface="Times New Roman"/>
                <a:sym typeface="Times New Roman"/>
              </a:rPr>
              <a:t>Adjectives of nationality that end in a consonant have four forms rather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  than two.</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26"/>
                                        </p:tgtEl>
                                        <p:attrNameLst>
                                          <p:attrName>style.visibility</p:attrName>
                                        </p:attrNameLst>
                                      </p:cBhvr>
                                      <p:to>
                                        <p:strVal val="visible"/>
                                      </p:to>
                                    </p:set>
                                    <p:animEffect filter="wipe(left)" transition="in">
                                      <p:cBhvr>
                                        <p:cTn id="7" dur="500"/>
                                        <p:tgtEl>
                                          <p:spTgt spid="32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23"/>
                                        </p:tgtEl>
                                        <p:attrNameLst>
                                          <p:attrName>style.visibility</p:attrName>
                                        </p:attrNameLst>
                                      </p:cBhvr>
                                      <p:to>
                                        <p:strVal val="visible"/>
                                      </p:to>
                                    </p:set>
                                    <p:animEffect filter="wipe(left)" transition="in">
                                      <p:cBhvr>
                                        <p:cTn id="12" dur="5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14"/>
                                        </p:tgtEl>
                                        <p:attrNameLst>
                                          <p:attrName>style.visibility</p:attrName>
                                        </p:attrNameLst>
                                      </p:cBhvr>
                                      <p:to>
                                        <p:strVal val="visible"/>
                                      </p:to>
                                    </p:set>
                                    <p:animEffect filter="wipe(left)" transition="in">
                                      <p:cBhvr>
                                        <p:cTn id="17" dur="500"/>
                                        <p:tgtEl>
                                          <p:spTgt spid="314"/>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11"/>
                                        </p:tgtEl>
                                        <p:attrNameLst>
                                          <p:attrName>style.visibility</p:attrName>
                                        </p:attrNameLst>
                                      </p:cBhvr>
                                      <p:to>
                                        <p:strVal val="visible"/>
                                      </p:to>
                                    </p:set>
                                    <p:animEffect filter="wipe(left)" transition="in">
                                      <p:cBhvr>
                                        <p:cTn id="22" dur="500"/>
                                        <p:tgtEl>
                                          <p:spTgt spid="311"/>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20"/>
                                        </p:tgtEl>
                                        <p:attrNameLst>
                                          <p:attrName>style.visibility</p:attrName>
                                        </p:attrNameLst>
                                      </p:cBhvr>
                                      <p:to>
                                        <p:strVal val="visible"/>
                                      </p:to>
                                    </p:set>
                                    <p:animEffect filter="wipe(left)" transition="in">
                                      <p:cBhvr>
                                        <p:cTn id="27" dur="500"/>
                                        <p:tgtEl>
                                          <p:spTgt spid="32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317"/>
                                        </p:tgtEl>
                                        <p:attrNameLst>
                                          <p:attrName>style.visibility</p:attrName>
                                        </p:attrNameLst>
                                      </p:cBhvr>
                                      <p:to>
                                        <p:strVal val="visible"/>
                                      </p:to>
                                    </p:set>
                                    <p:animEffect filter="wipe(left)" transition="in">
                                      <p:cBhvr>
                                        <p:cTn id="32" dur="500"/>
                                        <p:tgtEl>
                                          <p:spTgt spid="31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308"/>
                                        </p:tgtEl>
                                        <p:attrNameLst>
                                          <p:attrName>style.visibility</p:attrName>
                                        </p:attrNameLst>
                                      </p:cBhvr>
                                      <p:to>
                                        <p:strVal val="visible"/>
                                      </p:to>
                                    </p:set>
                                    <p:animEffect filter="wipe(left)" transition="in">
                                      <p:cBhvr>
                                        <p:cTn id="37" dur="500"/>
                                        <p:tgtEl>
                                          <p:spTgt spid="308"/>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305"/>
                                        </p:tgtEl>
                                        <p:attrNameLst>
                                          <p:attrName>style.visibility</p:attrName>
                                        </p:attrNameLst>
                                      </p:cBhvr>
                                      <p:to>
                                        <p:strVal val="visible"/>
                                      </p:to>
                                    </p:set>
                                    <p:animEffect filter="wipe(left)" transition="in">
                                      <p:cBhvr>
                                        <p:cTn id="42" dur="500"/>
                                        <p:tgtEl>
                                          <p:spTgt spid="305"/>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0" grpId="9" fill="hold">
                                  <p:stCondLst>
                                    <p:cond delay="0"/>
                                  </p:stCondLst>
                                  <p:iterate type="el" backwards="0">
                                    <p:tmAbs val="0"/>
                                  </p:iterate>
                                  <p:childTnLst>
                                    <p:set>
                                      <p:cBhvr>
                                        <p:cTn id="46" fill="hold"/>
                                        <p:tgtEl>
                                          <p:spTgt spid="332"/>
                                        </p:tgtEl>
                                        <p:attrNameLst>
                                          <p:attrName>style.visibility</p:attrName>
                                        </p:attrNameLst>
                                      </p:cBhvr>
                                      <p:to>
                                        <p:strVal val="visible"/>
                                      </p:to>
                                    </p:set>
                                    <p:animEffect filter="fade" transition="in">
                                      <p:cBhvr>
                                        <p:cTn id="47" dur="500"/>
                                        <p:tgtEl>
                                          <p:spTgt spid="332"/>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8" presetID="22" grpId="10" fill="hold">
                                  <p:stCondLst>
                                    <p:cond delay="0"/>
                                  </p:stCondLst>
                                  <p:iterate type="el" backwards="0">
                                    <p:tmAbs val="0"/>
                                  </p:iterate>
                                  <p:childTnLst>
                                    <p:set>
                                      <p:cBhvr>
                                        <p:cTn id="51" fill="hold"/>
                                        <p:tgtEl>
                                          <p:spTgt spid="302"/>
                                        </p:tgtEl>
                                        <p:attrNameLst>
                                          <p:attrName>style.visibility</p:attrName>
                                        </p:attrNameLst>
                                      </p:cBhvr>
                                      <p:to>
                                        <p:strVal val="visible"/>
                                      </p:to>
                                    </p:set>
                                    <p:animEffect filter="wipe(left)" transition="in">
                                      <p:cBhvr>
                                        <p:cTn id="52" dur="500"/>
                                        <p:tgtEl>
                                          <p:spTgt spid="302"/>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8" presetID="22" grpId="11" fill="hold">
                                  <p:stCondLst>
                                    <p:cond delay="0"/>
                                  </p:stCondLst>
                                  <p:iterate type="el" backwards="0">
                                    <p:tmAbs val="0"/>
                                  </p:iterate>
                                  <p:childTnLst>
                                    <p:set>
                                      <p:cBhvr>
                                        <p:cTn id="56" fill="hold"/>
                                        <p:tgtEl>
                                          <p:spTgt spid="299"/>
                                        </p:tgtEl>
                                        <p:attrNameLst>
                                          <p:attrName>style.visibility</p:attrName>
                                        </p:attrNameLst>
                                      </p:cBhvr>
                                      <p:to>
                                        <p:strVal val="visible"/>
                                      </p:to>
                                    </p:set>
                                    <p:animEffect filter="wipe(left)" transition="in">
                                      <p:cBhvr>
                                        <p:cTn id="57" dur="500"/>
                                        <p:tgtEl>
                                          <p:spTgt spid="299"/>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8" presetID="22" grpId="12" fill="hold">
                                  <p:stCondLst>
                                    <p:cond delay="0"/>
                                  </p:stCondLst>
                                  <p:iterate type="el" backwards="0">
                                    <p:tmAbs val="0"/>
                                  </p:iterate>
                                  <p:childTnLst>
                                    <p:set>
                                      <p:cBhvr>
                                        <p:cTn id="61" fill="hold"/>
                                        <p:tgtEl>
                                          <p:spTgt spid="296"/>
                                        </p:tgtEl>
                                        <p:attrNameLst>
                                          <p:attrName>style.visibility</p:attrName>
                                        </p:attrNameLst>
                                      </p:cBhvr>
                                      <p:to>
                                        <p:strVal val="visible"/>
                                      </p:to>
                                    </p:set>
                                    <p:animEffect filter="wipe(left)" transition="in">
                                      <p:cBhvr>
                                        <p:cTn id="62" dur="500"/>
                                        <p:tgtEl>
                                          <p:spTgt spid="296"/>
                                        </p:tgtEl>
                                      </p:cBhvr>
                                    </p:animEffec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8" presetID="22" grpId="13" fill="hold">
                                  <p:stCondLst>
                                    <p:cond delay="0"/>
                                  </p:stCondLst>
                                  <p:iterate type="el" backwards="0">
                                    <p:tmAbs val="0"/>
                                  </p:iterate>
                                  <p:childTnLst>
                                    <p:set>
                                      <p:cBhvr>
                                        <p:cTn id="66" fill="hold"/>
                                        <p:tgtEl>
                                          <p:spTgt spid="293"/>
                                        </p:tgtEl>
                                        <p:attrNameLst>
                                          <p:attrName>style.visibility</p:attrName>
                                        </p:attrNameLst>
                                      </p:cBhvr>
                                      <p:to>
                                        <p:strVal val="visible"/>
                                      </p:to>
                                    </p:set>
                                    <p:animEffect filter="wipe(left)" transition="in">
                                      <p:cBhvr>
                                        <p:cTn id="67" dur="500"/>
                                        <p:tgtEl>
                                          <p:spTgt spid="293"/>
                                        </p:tgtEl>
                                      </p:cBhvr>
                                    </p:animEffec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 grpId="14" fill="hold">
                                  <p:stCondLst>
                                    <p:cond delay="0"/>
                                  </p:stCondLst>
                                  <p:iterate type="el" backwards="0">
                                    <p:tmAbs val="0"/>
                                  </p:iterate>
                                  <p:childTnLst>
                                    <p:set>
                                      <p:cBhvr>
                                        <p:cTn id="71" fill="hold"/>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0" grpId="5"/>
      <p:bldP build="whole" bldLvl="1" animBg="1" rev="0" advAuto="0" spid="326" grpId="1"/>
      <p:bldP build="whole" bldLvl="1" animBg="1" rev="0" advAuto="0" spid="308" grpId="7"/>
      <p:bldP build="whole" bldLvl="1" animBg="1" rev="0" advAuto="0" spid="311" grpId="4"/>
      <p:bldP build="whole" bldLvl="1" animBg="1" rev="0" advAuto="0" spid="332" grpId="9"/>
      <p:bldP build="whole" bldLvl="1" animBg="1" rev="0" advAuto="0" spid="314" grpId="3"/>
      <p:bldP build="whole" bldLvl="1" animBg="1" rev="0" advAuto="0" spid="323" grpId="2"/>
      <p:bldP build="whole" bldLvl="1" animBg="1" rev="0" advAuto="0" spid="302" grpId="10"/>
      <p:bldP build="whole" bldLvl="1" animBg="1" rev="0" advAuto="0" spid="317" grpId="6"/>
      <p:bldP build="whole" bldLvl="1" animBg="1" rev="0" advAuto="0" spid="296" grpId="12"/>
      <p:bldP build="whole" bldLvl="1" animBg="1" rev="0" advAuto="0" spid="293" grpId="13"/>
      <p:bldP build="whole" bldLvl="1" animBg="1" rev="0" advAuto="0" spid="329" grpId="14"/>
      <p:bldP build="whole" bldLvl="1" animBg="1" rev="0" advAuto="0" spid="299" grpId="11"/>
      <p:bldP build="whole" bldLvl="1" animBg="1" rev="0" advAuto="0" spid="305" grpId="8"/>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23 of 50</a:t>
            </a:r>
          </a:p>
        </p:txBody>
      </p:sp>
      <p:pic>
        <p:nvPicPr>
          <p:cNvPr id="335"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3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337" name="Shape 337"/>
          <p:cNvSpPr/>
          <p:nvPr/>
        </p:nvSpPr>
        <p:spPr>
          <a:xfrm>
            <a:off x="338137" y="1898012"/>
            <a:ext cx="8389938" cy="6648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3.</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Adjectives of nationality that end in </a:t>
            </a:r>
            <a:r>
              <a:rPr b="1" sz="2000">
                <a:latin typeface="Times New Roman"/>
                <a:ea typeface="Times New Roman"/>
                <a:cs typeface="Times New Roman"/>
                <a:sym typeface="Times New Roman"/>
              </a:rPr>
              <a:t>s</a:t>
            </a:r>
            <a:r>
              <a:rPr sz="2000">
                <a:latin typeface="Times New Roman"/>
                <a:ea typeface="Times New Roman"/>
                <a:cs typeface="Times New Roman"/>
                <a:sym typeface="Times New Roman"/>
              </a:rPr>
              <a:t> or </a:t>
            </a:r>
            <a:r>
              <a:rPr b="1" sz="2000">
                <a:latin typeface="Times New Roman"/>
                <a:ea typeface="Times New Roman"/>
                <a:cs typeface="Times New Roman"/>
                <a:sym typeface="Times New Roman"/>
              </a:rPr>
              <a:t>n</a:t>
            </a:r>
            <a:r>
              <a:rPr sz="2000">
                <a:latin typeface="Times New Roman"/>
                <a:ea typeface="Times New Roman"/>
                <a:cs typeface="Times New Roman"/>
                <a:sym typeface="Times New Roman"/>
              </a:rPr>
              <a:t> have a written accent in the</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masculine singular. The accent is dropped in all other forms.</a:t>
            </a:r>
          </a:p>
        </p:txBody>
      </p:sp>
      <p:pic>
        <p:nvPicPr>
          <p:cNvPr id="338" name="slide 22 titletext1a.png" descr="slide 22 titletext1a"/>
          <p:cNvPicPr/>
          <p:nvPr/>
        </p:nvPicPr>
        <p:blipFill>
          <a:blip r:embed="rId4">
            <a:extLst/>
          </a:blip>
          <a:stretch>
            <a:fillRect/>
          </a:stretch>
        </p:blipFill>
        <p:spPr>
          <a:xfrm>
            <a:off x="346075" y="1066800"/>
            <a:ext cx="4914900" cy="444500"/>
          </a:xfrm>
          <a:prstGeom prst="rect">
            <a:avLst/>
          </a:prstGeom>
          <a:ln w="12700">
            <a:miter lim="400000"/>
          </a:ln>
        </p:spPr>
      </p:pic>
      <p:sp>
        <p:nvSpPr>
          <p:cNvPr id="339" name="Shape 339"/>
          <p:cNvSpPr/>
          <p:nvPr/>
        </p:nvSpPr>
        <p:spPr>
          <a:xfrm>
            <a:off x="328612" y="4647562"/>
            <a:ext cx="8307388"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4.</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Note that with an article the adjective becomes a noun.</a:t>
            </a:r>
          </a:p>
        </p:txBody>
      </p:sp>
      <p:sp>
        <p:nvSpPr>
          <p:cNvPr id="340" name="Shape 340"/>
          <p:cNvSpPr/>
          <p:nvPr/>
        </p:nvSpPr>
        <p:spPr>
          <a:xfrm>
            <a:off x="1325562" y="2702875"/>
            <a:ext cx="123825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francés</a:t>
            </a:r>
          </a:p>
        </p:txBody>
      </p:sp>
      <p:sp>
        <p:nvSpPr>
          <p:cNvPr id="341" name="Shape 341"/>
          <p:cNvSpPr/>
          <p:nvPr/>
        </p:nvSpPr>
        <p:spPr>
          <a:xfrm>
            <a:off x="1325562" y="3195000"/>
            <a:ext cx="123825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franceses</a:t>
            </a:r>
          </a:p>
        </p:txBody>
      </p:sp>
      <p:sp>
        <p:nvSpPr>
          <p:cNvPr id="342" name="Shape 342"/>
          <p:cNvSpPr/>
          <p:nvPr/>
        </p:nvSpPr>
        <p:spPr>
          <a:xfrm>
            <a:off x="3055937" y="2702875"/>
            <a:ext cx="123825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francesa</a:t>
            </a:r>
          </a:p>
        </p:txBody>
      </p:sp>
      <p:sp>
        <p:nvSpPr>
          <p:cNvPr id="343" name="Shape 343"/>
          <p:cNvSpPr/>
          <p:nvPr/>
        </p:nvSpPr>
        <p:spPr>
          <a:xfrm>
            <a:off x="3055937" y="3195000"/>
            <a:ext cx="123825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francesas</a:t>
            </a:r>
          </a:p>
        </p:txBody>
      </p:sp>
      <p:sp>
        <p:nvSpPr>
          <p:cNvPr id="344" name="Shape 344"/>
          <p:cNvSpPr/>
          <p:nvPr/>
        </p:nvSpPr>
        <p:spPr>
          <a:xfrm>
            <a:off x="4878387" y="2688587"/>
            <a:ext cx="123825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catalán</a:t>
            </a:r>
          </a:p>
        </p:txBody>
      </p:sp>
      <p:sp>
        <p:nvSpPr>
          <p:cNvPr id="345" name="Shape 345"/>
          <p:cNvSpPr/>
          <p:nvPr/>
        </p:nvSpPr>
        <p:spPr>
          <a:xfrm>
            <a:off x="4878387" y="3180712"/>
            <a:ext cx="123825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catalanes</a:t>
            </a:r>
          </a:p>
        </p:txBody>
      </p:sp>
      <p:sp>
        <p:nvSpPr>
          <p:cNvPr id="346" name="Shape 346"/>
          <p:cNvSpPr/>
          <p:nvPr/>
        </p:nvSpPr>
        <p:spPr>
          <a:xfrm>
            <a:off x="6551612" y="2688587"/>
            <a:ext cx="123825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catalana</a:t>
            </a:r>
          </a:p>
        </p:txBody>
      </p:sp>
      <p:sp>
        <p:nvSpPr>
          <p:cNvPr id="347" name="Shape 347"/>
          <p:cNvSpPr/>
          <p:nvPr/>
        </p:nvSpPr>
        <p:spPr>
          <a:xfrm>
            <a:off x="6551612" y="3180712"/>
            <a:ext cx="123825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catalanas</a:t>
            </a:r>
          </a:p>
        </p:txBody>
      </p:sp>
      <p:sp>
        <p:nvSpPr>
          <p:cNvPr id="348" name="Shape 348"/>
          <p:cNvSpPr/>
          <p:nvPr/>
        </p:nvSpPr>
        <p:spPr>
          <a:xfrm>
            <a:off x="1344612" y="5096825"/>
            <a:ext cx="70485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Los portugueses son de Portugal y los brasileños son de Brasil.</a:t>
            </a:r>
          </a:p>
        </p:txBody>
      </p:sp>
      <p:sp>
        <p:nvSpPr>
          <p:cNvPr id="349" name="Shape 349"/>
          <p:cNvSpPr/>
          <p:nvPr/>
        </p:nvSpPr>
        <p:spPr>
          <a:xfrm>
            <a:off x="647700" y="3703637"/>
            <a:ext cx="8070850" cy="6648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200"/>
              </a:spcBef>
            </a:pPr>
            <a:r>
              <a:rPr sz="2000">
                <a:latin typeface="Times New Roman"/>
                <a:ea typeface="Times New Roman"/>
                <a:cs typeface="Times New Roman"/>
                <a:sym typeface="Times New Roman"/>
              </a:rPr>
              <a:t>Some other common adjectives of nationality that end in a consonant are: </a:t>
            </a:r>
            <a:r>
              <a:rPr b="1" sz="2000">
                <a:latin typeface="Times New Roman"/>
                <a:ea typeface="Times New Roman"/>
                <a:cs typeface="Times New Roman"/>
                <a:sym typeface="Times New Roman"/>
              </a:rPr>
              <a:t>inglés, portugués, irlandés, japonés, alemán.</a:t>
            </a:r>
            <a:r>
              <a:rPr sz="2000">
                <a:latin typeface="Times New Roman"/>
                <a:ea typeface="Times New Roman"/>
                <a:cs typeface="Times New Roman"/>
                <a:sym typeface="Times New Roman"/>
              </a:rPr>
              <a: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40"/>
                                        </p:tgtEl>
                                        <p:attrNameLst>
                                          <p:attrName>style.visibility</p:attrName>
                                        </p:attrNameLst>
                                      </p:cBhvr>
                                      <p:to>
                                        <p:strVal val="visible"/>
                                      </p:to>
                                    </p:set>
                                    <p:animEffect filter="fade" transition="in">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41"/>
                                        </p:tgtEl>
                                        <p:attrNameLst>
                                          <p:attrName>style.visibility</p:attrName>
                                        </p:attrNameLst>
                                      </p:cBhvr>
                                      <p:to>
                                        <p:strVal val="visible"/>
                                      </p:to>
                                    </p:set>
                                    <p:animEffect filter="fade" transition="in">
                                      <p:cBhvr>
                                        <p:cTn id="12" dur="500"/>
                                        <p:tgtEl>
                                          <p:spTgt spid="34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42"/>
                                        </p:tgtEl>
                                        <p:attrNameLst>
                                          <p:attrName>style.visibility</p:attrName>
                                        </p:attrNameLst>
                                      </p:cBhvr>
                                      <p:to>
                                        <p:strVal val="visible"/>
                                      </p:to>
                                    </p:set>
                                    <p:animEffect filter="fade" transition="in">
                                      <p:cBhvr>
                                        <p:cTn id="17" dur="500"/>
                                        <p:tgtEl>
                                          <p:spTgt spid="34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43"/>
                                        </p:tgtEl>
                                        <p:attrNameLst>
                                          <p:attrName>style.visibility</p:attrName>
                                        </p:attrNameLst>
                                      </p:cBhvr>
                                      <p:to>
                                        <p:strVal val="visible"/>
                                      </p:to>
                                    </p:set>
                                    <p:animEffect filter="fade" transition="in">
                                      <p:cBhvr>
                                        <p:cTn id="22" dur="500"/>
                                        <p:tgtEl>
                                          <p:spTgt spid="34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344"/>
                                        </p:tgtEl>
                                        <p:attrNameLst>
                                          <p:attrName>style.visibility</p:attrName>
                                        </p:attrNameLst>
                                      </p:cBhvr>
                                      <p:to>
                                        <p:strVal val="visible"/>
                                      </p:to>
                                    </p:set>
                                    <p:animEffect filter="fade" transition="in">
                                      <p:cBhvr>
                                        <p:cTn id="27" dur="500"/>
                                        <p:tgtEl>
                                          <p:spTgt spid="34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345"/>
                                        </p:tgtEl>
                                        <p:attrNameLst>
                                          <p:attrName>style.visibility</p:attrName>
                                        </p:attrNameLst>
                                      </p:cBhvr>
                                      <p:to>
                                        <p:strVal val="visible"/>
                                      </p:to>
                                    </p:set>
                                    <p:animEffect filter="fade" transition="in">
                                      <p:cBhvr>
                                        <p:cTn id="32" dur="500"/>
                                        <p:tgtEl>
                                          <p:spTgt spid="345"/>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346"/>
                                        </p:tgtEl>
                                        <p:attrNameLst>
                                          <p:attrName>style.visibility</p:attrName>
                                        </p:attrNameLst>
                                      </p:cBhvr>
                                      <p:to>
                                        <p:strVal val="visible"/>
                                      </p:to>
                                    </p:set>
                                    <p:animEffect filter="fade" transition="in">
                                      <p:cBhvr>
                                        <p:cTn id="37" dur="500"/>
                                        <p:tgtEl>
                                          <p:spTgt spid="346"/>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0" grpId="8" fill="hold">
                                  <p:stCondLst>
                                    <p:cond delay="0"/>
                                  </p:stCondLst>
                                  <p:iterate type="el" backwards="0">
                                    <p:tmAbs val="0"/>
                                  </p:iterate>
                                  <p:childTnLst>
                                    <p:set>
                                      <p:cBhvr>
                                        <p:cTn id="41" fill="hold"/>
                                        <p:tgtEl>
                                          <p:spTgt spid="347"/>
                                        </p:tgtEl>
                                        <p:attrNameLst>
                                          <p:attrName>style.visibility</p:attrName>
                                        </p:attrNameLst>
                                      </p:cBhvr>
                                      <p:to>
                                        <p:strVal val="visible"/>
                                      </p:to>
                                    </p:set>
                                    <p:animEffect filter="fade" transition="in">
                                      <p:cBhvr>
                                        <p:cTn id="42" dur="500"/>
                                        <p:tgtEl>
                                          <p:spTgt spid="347"/>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0" grpId="9" fill="hold">
                                  <p:stCondLst>
                                    <p:cond delay="0"/>
                                  </p:stCondLst>
                                  <p:iterate type="el" backwards="0">
                                    <p:tmAbs val="0"/>
                                  </p:iterate>
                                  <p:childTnLst>
                                    <p:set>
                                      <p:cBhvr>
                                        <p:cTn id="46" fill="hold"/>
                                        <p:tgtEl>
                                          <p:spTgt spid="349"/>
                                        </p:tgtEl>
                                        <p:attrNameLst>
                                          <p:attrName>style.visibility</p:attrName>
                                        </p:attrNameLst>
                                      </p:cBhvr>
                                      <p:to>
                                        <p:strVal val="visible"/>
                                      </p:to>
                                    </p:set>
                                    <p:animEffect filter="fade" transition="in">
                                      <p:cBhvr>
                                        <p:cTn id="47" dur="500"/>
                                        <p:tgtEl>
                                          <p:spTgt spid="349"/>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0" grpId="10" fill="hold">
                                  <p:stCondLst>
                                    <p:cond delay="0"/>
                                  </p:stCondLst>
                                  <p:iterate type="el" backwards="0">
                                    <p:tmAbs val="0"/>
                                  </p:iterate>
                                  <p:childTnLst>
                                    <p:set>
                                      <p:cBhvr>
                                        <p:cTn id="51" fill="hold"/>
                                        <p:tgtEl>
                                          <p:spTgt spid="339"/>
                                        </p:tgtEl>
                                        <p:attrNameLst>
                                          <p:attrName>style.visibility</p:attrName>
                                        </p:attrNameLst>
                                      </p:cBhvr>
                                      <p:to>
                                        <p:strVal val="visible"/>
                                      </p:to>
                                    </p:set>
                                    <p:animEffect filter="fade" transition="in">
                                      <p:cBhvr>
                                        <p:cTn id="52" dur="500"/>
                                        <p:tgtEl>
                                          <p:spTgt spid="339"/>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8" presetID="22" grpId="11" fill="hold">
                                  <p:stCondLst>
                                    <p:cond delay="0"/>
                                  </p:stCondLst>
                                  <p:iterate type="el" backwards="0">
                                    <p:tmAbs val="0"/>
                                  </p:iterate>
                                  <p:childTnLst>
                                    <p:set>
                                      <p:cBhvr>
                                        <p:cTn id="56" fill="hold"/>
                                        <p:tgtEl>
                                          <p:spTgt spid="348"/>
                                        </p:tgtEl>
                                        <p:attrNameLst>
                                          <p:attrName>style.visibility</p:attrName>
                                        </p:attrNameLst>
                                      </p:cBhvr>
                                      <p:to>
                                        <p:strVal val="visible"/>
                                      </p:to>
                                    </p:set>
                                    <p:animEffect filter="wipe(left)" transition="in">
                                      <p:cBhvr>
                                        <p:cTn id="57" dur="500"/>
                                        <p:tgtEl>
                                          <p:spTgt spid="348"/>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0" presetID="1" grpId="12" fill="hold">
                                  <p:stCondLst>
                                    <p:cond delay="0"/>
                                  </p:stCondLst>
                                  <p:iterate type="el" backwards="0">
                                    <p:tmAbs val="0"/>
                                  </p:iterate>
                                  <p:childTnLst>
                                    <p:set>
                                      <p:cBhvr>
                                        <p:cTn id="61" fill="hold"/>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9"/>
      <p:bldP build="whole" bldLvl="1" animBg="1" rev="0" advAuto="0" spid="347" grpId="8"/>
      <p:bldP build="whole" bldLvl="1" animBg="1" rev="0" advAuto="0" spid="346" grpId="7"/>
      <p:bldP build="whole" bldLvl="1" animBg="1" rev="0" advAuto="0" spid="343" grpId="4"/>
      <p:bldP build="whole" bldLvl="1" animBg="1" rev="0" advAuto="0" spid="342" grpId="3"/>
      <p:bldP build="whole" bldLvl="1" animBg="1" rev="0" advAuto="0" spid="340" grpId="1"/>
      <p:bldP build="whole" bldLvl="1" animBg="1" rev="0" advAuto="0" spid="348" grpId="11"/>
      <p:bldP build="whole" bldLvl="1" animBg="1" rev="0" advAuto="0" spid="339" grpId="10"/>
      <p:bldP build="whole" bldLvl="1" animBg="1" rev="0" advAuto="0" spid="345" grpId="6"/>
      <p:bldP build="whole" bldLvl="1" animBg="1" rev="0" advAuto="0" spid="336" grpId="12"/>
      <p:bldP build="whole" bldLvl="1" animBg="1" rev="0" advAuto="0" spid="341" grpId="2"/>
      <p:bldP build="whole" bldLvl="1" animBg="1" rev="0" advAuto="0" spid="344" grpId="5"/>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Shape 35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24 of 50</a:t>
            </a:r>
          </a:p>
        </p:txBody>
      </p:sp>
      <p:pic>
        <p:nvPicPr>
          <p:cNvPr id="35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3"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57" name="Group 357"/>
          <p:cNvGrpSpPr/>
          <p:nvPr/>
        </p:nvGrpSpPr>
        <p:grpSpPr>
          <a:xfrm>
            <a:off x="2649537" y="5241287"/>
            <a:ext cx="4122738" cy="387988"/>
            <a:chOff x="0" y="0"/>
            <a:chExt cx="4122737" cy="387987"/>
          </a:xfrm>
        </p:grpSpPr>
        <p:sp>
          <p:nvSpPr>
            <p:cNvPr id="355" name="Shape 355"/>
            <p:cNvSpPr/>
            <p:nvPr/>
          </p:nvSpPr>
          <p:spPr>
            <a:xfrm>
              <a:off x="950912" y="73662"/>
              <a:ext cx="974726" cy="314326"/>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56" name="Shape 356"/>
            <p:cNvSpPr/>
            <p:nvPr/>
          </p:nvSpPr>
          <p:spPr>
            <a:xfrm>
              <a:off x="0" y="0"/>
              <a:ext cx="412273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Se venden papas en la verdulería.</a:t>
              </a:r>
            </a:p>
          </p:txBody>
        </p:sp>
      </p:grpSp>
      <p:grpSp>
        <p:nvGrpSpPr>
          <p:cNvPr id="360" name="Group 360"/>
          <p:cNvGrpSpPr/>
          <p:nvPr/>
        </p:nvGrpSpPr>
        <p:grpSpPr>
          <a:xfrm>
            <a:off x="2636837" y="4647562"/>
            <a:ext cx="4122738" cy="372751"/>
            <a:chOff x="0" y="0"/>
            <a:chExt cx="4122737" cy="372749"/>
          </a:xfrm>
        </p:grpSpPr>
        <p:sp>
          <p:nvSpPr>
            <p:cNvPr id="358" name="Shape 358"/>
            <p:cNvSpPr/>
            <p:nvPr/>
          </p:nvSpPr>
          <p:spPr>
            <a:xfrm>
              <a:off x="935037" y="57787"/>
              <a:ext cx="1060451" cy="314326"/>
            </a:xfrm>
            <a:prstGeom prst="rect">
              <a:avLst/>
            </a:prstGeom>
            <a:solidFill>
              <a:srgbClr val="FAFF3B"/>
            </a:solidFill>
            <a:ln w="12700" cap="flat">
              <a:noFill/>
              <a:miter lim="400000"/>
            </a:ln>
            <a:effectLst/>
          </p:spPr>
          <p:txBody>
            <a:bodyPr wrap="square" lIns="0" tIns="0" rIns="0" bIns="0" numCol="1" anchor="ctr">
              <a:noAutofit/>
            </a:bodyPr>
            <a:lstStyle/>
            <a:p>
              <a:pPr lvl="0"/>
            </a:p>
          </p:txBody>
        </p:sp>
        <p:sp>
          <p:nvSpPr>
            <p:cNvPr id="359" name="Shape 359"/>
            <p:cNvSpPr/>
            <p:nvPr/>
          </p:nvSpPr>
          <p:spPr>
            <a:xfrm>
              <a:off x="0" y="0"/>
              <a:ext cx="4122738" cy="3727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latin typeface="Times New Roman"/>
                  <a:ea typeface="Times New Roman"/>
                  <a:cs typeface="Times New Roman"/>
                  <a:sym typeface="Times New Roman"/>
                </a:defRPr>
              </a:lvl1pPr>
            </a:lstStyle>
            <a:p>
              <a:pPr lvl="0">
                <a:defRPr b="0" sz="1800"/>
              </a:pPr>
              <a:r>
                <a:rPr b="1" sz="2000"/>
                <a:t>Se vende pescado en la pescadería.</a:t>
              </a:r>
            </a:p>
          </p:txBody>
        </p:sp>
      </p:grpSp>
      <p:pic>
        <p:nvPicPr>
          <p:cNvPr id="361" name="slide 25 titletext1a.png" descr="slide 25 titletext1a"/>
          <p:cNvPicPr/>
          <p:nvPr/>
        </p:nvPicPr>
        <p:blipFill>
          <a:blip r:embed="rId2">
            <a:extLst/>
          </a:blip>
          <a:stretch>
            <a:fillRect/>
          </a:stretch>
        </p:blipFill>
        <p:spPr>
          <a:xfrm>
            <a:off x="328612" y="1066800"/>
            <a:ext cx="4724401" cy="482600"/>
          </a:xfrm>
          <a:prstGeom prst="rect">
            <a:avLst/>
          </a:prstGeom>
          <a:ln w="12700">
            <a:miter lim="400000"/>
          </a:ln>
        </p:spPr>
      </p:pic>
      <p:sp>
        <p:nvSpPr>
          <p:cNvPr id="362" name="Shape 36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25 of 50</a:t>
            </a:r>
          </a:p>
        </p:txBody>
      </p:sp>
      <p:pic>
        <p:nvPicPr>
          <p:cNvPr id="36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64" name="gramatica-header.png" descr="gramatica-header"/>
          <p:cNvPicPr/>
          <p:nvPr/>
        </p:nvPicPr>
        <p:blipFill>
          <a:blip r:embed="rId4">
            <a:extLst/>
          </a:blip>
          <a:stretch>
            <a:fillRect/>
          </a:stretch>
        </p:blipFill>
        <p:spPr>
          <a:xfrm>
            <a:off x="1587" y="0"/>
            <a:ext cx="9142413" cy="965200"/>
          </a:xfrm>
          <a:prstGeom prst="rect">
            <a:avLst/>
          </a:prstGeom>
          <a:ln w="12700">
            <a:miter lim="400000"/>
          </a:ln>
        </p:spPr>
      </p:pic>
      <p:sp>
        <p:nvSpPr>
          <p:cNvPr id="365" name="Shape 365"/>
          <p:cNvSpPr/>
          <p:nvPr/>
        </p:nvSpPr>
        <p:spPr>
          <a:xfrm>
            <a:off x="325437" y="1907537"/>
            <a:ext cx="8420101" cy="6648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b="1" sz="2000">
                <a:solidFill>
                  <a:srgbClr val="FF3300"/>
                </a:solidFill>
                <a:latin typeface="Times New Roman"/>
                <a:ea typeface="Times New Roman"/>
                <a:cs typeface="Times New Roman"/>
                <a:sym typeface="Times New Roman"/>
              </a:rPr>
              <a:t>1.    </a:t>
            </a:r>
            <a:r>
              <a:rPr sz="2000">
                <a:latin typeface="Times New Roman"/>
                <a:ea typeface="Times New Roman"/>
                <a:cs typeface="Times New Roman"/>
                <a:sym typeface="Times New Roman"/>
              </a:rPr>
              <a:t>When you talk about something being done without saying who does it, you     </a:t>
            </a:r>
            <a:endParaRPr sz="2000">
              <a:latin typeface="Times New Roman"/>
              <a:ea typeface="Times New Roman"/>
              <a:cs typeface="Times New Roman"/>
              <a:sym typeface="Times New Roman"/>
            </a:endParaRPr>
          </a:p>
          <a:p>
            <a:pPr lvl="0" marL="342900" indent="-342900"/>
            <a:r>
              <a:rPr sz="2000">
                <a:latin typeface="Times New Roman"/>
                <a:ea typeface="Times New Roman"/>
                <a:cs typeface="Times New Roman"/>
                <a:sym typeface="Times New Roman"/>
              </a:rPr>
              <a:t>       use the passive voice in English. </a:t>
            </a:r>
          </a:p>
        </p:txBody>
      </p:sp>
      <p:sp>
        <p:nvSpPr>
          <p:cNvPr id="366" name="Shape 366"/>
          <p:cNvSpPr/>
          <p:nvPr/>
        </p:nvSpPr>
        <p:spPr>
          <a:xfrm>
            <a:off x="328612" y="3914137"/>
            <a:ext cx="8420101"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2.</a:t>
            </a:r>
            <a:r>
              <a:rPr b="1" sz="2000">
                <a:latin typeface="Times New Roman"/>
                <a:ea typeface="Times New Roman"/>
                <a:cs typeface="Times New Roman"/>
                <a:sym typeface="Times New Roman"/>
              </a:rPr>
              <a:t>    </a:t>
            </a:r>
            <a:r>
              <a:rPr sz="2000">
                <a:latin typeface="Times New Roman"/>
                <a:ea typeface="Times New Roman"/>
                <a:cs typeface="Times New Roman"/>
                <a:sym typeface="Times New Roman"/>
              </a:rPr>
              <a:t>In Spanish, the pronoun </a:t>
            </a:r>
            <a:r>
              <a:rPr sz="2000">
                <a:solidFill>
                  <a:srgbClr val="CC3300"/>
                </a:solidFill>
                <a:latin typeface="Times New Roman"/>
                <a:ea typeface="Times New Roman"/>
                <a:cs typeface="Times New Roman"/>
                <a:sym typeface="Times New Roman"/>
              </a:rPr>
              <a:t>__</a:t>
            </a:r>
            <a:r>
              <a:rPr sz="2000">
                <a:solidFill>
                  <a:srgbClr val="FF3300"/>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is used to express this idea.</a:t>
            </a:r>
          </a:p>
        </p:txBody>
      </p:sp>
      <p:sp>
        <p:nvSpPr>
          <p:cNvPr id="367" name="Shape 367"/>
          <p:cNvSpPr/>
          <p:nvPr/>
        </p:nvSpPr>
        <p:spPr>
          <a:xfrm>
            <a:off x="2662237" y="2953700"/>
            <a:ext cx="3525838"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atin typeface="Times New Roman"/>
                <a:ea typeface="Times New Roman"/>
                <a:cs typeface="Times New Roman"/>
                <a:sym typeface="Times New Roman"/>
              </a:defRPr>
            </a:lvl1pPr>
          </a:lstStyle>
          <a:p>
            <a:pPr lvl="0">
              <a:defRPr i="0" sz="1800"/>
            </a:pPr>
            <a:r>
              <a:rPr i="1" sz="2000"/>
              <a:t>Fish is sold at the fish market.</a:t>
            </a:r>
          </a:p>
        </p:txBody>
      </p:sp>
      <p:sp>
        <p:nvSpPr>
          <p:cNvPr id="368" name="Shape 368"/>
          <p:cNvSpPr/>
          <p:nvPr/>
        </p:nvSpPr>
        <p:spPr>
          <a:xfrm>
            <a:off x="3244850" y="3922075"/>
            <a:ext cx="481013"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2000">
                <a:solidFill>
                  <a:srgbClr val="FF3300"/>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3300"/>
                </a:solidFill>
              </a:rPr>
              <a:t>se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67"/>
                                        </p:tgtEl>
                                        <p:attrNameLst>
                                          <p:attrName>style.visibility</p:attrName>
                                        </p:attrNameLst>
                                      </p:cBhvr>
                                      <p:to>
                                        <p:strVal val="visible"/>
                                      </p:to>
                                    </p:set>
                                    <p:animEffect filter="wipe(left)" transition="in">
                                      <p:cBhvr>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66"/>
                                        </p:tgtEl>
                                        <p:attrNameLst>
                                          <p:attrName>style.visibility</p:attrName>
                                        </p:attrNameLst>
                                      </p:cBhvr>
                                      <p:to>
                                        <p:strVal val="visible"/>
                                      </p:to>
                                    </p:set>
                                    <p:animEffect filter="fade" transition="in">
                                      <p:cBhvr>
                                        <p:cTn id="12" dur="500"/>
                                        <p:tgtEl>
                                          <p:spTgt spid="36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32" presetID="23" grpId="3" fill="hold">
                                  <p:stCondLst>
                                    <p:cond delay="0"/>
                                  </p:stCondLst>
                                  <p:iterate type="el" backwards="0">
                                    <p:tmAbs val="0"/>
                                  </p:iterate>
                                  <p:childTnLst>
                                    <p:set>
                                      <p:cBhvr>
                                        <p:cTn id="16" fill="hold"/>
                                        <p:tgtEl>
                                          <p:spTgt spid="368"/>
                                        </p:tgtEl>
                                        <p:attrNameLst>
                                          <p:attrName>style.visibility</p:attrName>
                                        </p:attrNameLst>
                                      </p:cBhvr>
                                      <p:to>
                                        <p:strVal val="visible"/>
                                      </p:to>
                                    </p:set>
                                    <p:anim calcmode="lin" valueType="num">
                                      <p:cBhvr>
                                        <p:cTn id="17" dur="500" fill="hold"/>
                                        <p:tgtEl>
                                          <p:spTgt spid="368"/>
                                        </p:tgtEl>
                                        <p:attrNameLst>
                                          <p:attrName>ppt_w</p:attrName>
                                        </p:attrNameLst>
                                      </p:cBhvr>
                                      <p:tavLst>
                                        <p:tav tm="0">
                                          <p:val>
                                            <p:fltVal val="0"/>
                                          </p:val>
                                        </p:tav>
                                        <p:tav tm="100000">
                                          <p:val>
                                            <p:strVal val="#ppt_w"/>
                                          </p:val>
                                        </p:tav>
                                      </p:tavLst>
                                    </p:anim>
                                    <p:anim calcmode="lin" valueType="num">
                                      <p:cBhvr>
                                        <p:cTn id="18" dur="500" fill="hold"/>
                                        <p:tgtEl>
                                          <p:spTgt spid="36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4" fill="hold">
                                  <p:stCondLst>
                                    <p:cond delay="0"/>
                                  </p:stCondLst>
                                  <p:iterate type="el" backwards="0">
                                    <p:tmAbs val="0"/>
                                  </p:iterate>
                                  <p:childTnLst>
                                    <p:set>
                                      <p:cBhvr>
                                        <p:cTn id="22" fill="hold"/>
                                        <p:tgtEl>
                                          <p:spTgt spid="360"/>
                                        </p:tgtEl>
                                        <p:attrNameLst>
                                          <p:attrName>style.visibility</p:attrName>
                                        </p:attrNameLst>
                                      </p:cBhvr>
                                      <p:to>
                                        <p:strVal val="visible"/>
                                      </p:to>
                                    </p:set>
                                    <p:animEffect filter="wipe(left)" transition="in">
                                      <p:cBhvr>
                                        <p:cTn id="23" dur="500"/>
                                        <p:tgtEl>
                                          <p:spTgt spid="360"/>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357"/>
                                        </p:tgtEl>
                                        <p:attrNameLst>
                                          <p:attrName>style.visibility</p:attrName>
                                        </p:attrNameLst>
                                      </p:cBhvr>
                                      <p:to>
                                        <p:strVal val="visible"/>
                                      </p:to>
                                    </p:set>
                                    <p:animEffect filter="wipe(left)" transition="in">
                                      <p:cBhvr>
                                        <p:cTn id="28" dur="500"/>
                                        <p:tgtEl>
                                          <p:spTgt spid="357"/>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6" fill="hold">
                                  <p:stCondLst>
                                    <p:cond delay="0"/>
                                  </p:stCondLst>
                                  <p:iterate type="el" backwards="0">
                                    <p:tmAbs val="0"/>
                                  </p:iterate>
                                  <p:childTnLst>
                                    <p:set>
                                      <p:cBhvr>
                                        <p:cTn id="32" fill="hold"/>
                                        <p:tgtEl>
                                          <p:spTgt spid="363"/>
                                        </p:tgtEl>
                                        <p:attrNameLst>
                                          <p:attrName>style.visibility</p:attrName>
                                        </p:attrNameLst>
                                      </p:cBhvr>
                                      <p:to>
                                        <p:strVal val="visible"/>
                                      </p:to>
                                    </p:set>
                                    <p:animEffect filter="fade" transition="in">
                                      <p:cBhvr>
                                        <p:cTn id="33" dur="5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P build="whole" bldLvl="1" animBg="1" rev="0" advAuto="0" spid="368" grpId="3"/>
      <p:bldP build="whole" bldLvl="1" animBg="1" rev="0" advAuto="0" spid="360" grpId="4"/>
      <p:bldP build="whole" bldLvl="1" animBg="1" rev="0" advAuto="0" spid="363" grpId="6"/>
      <p:bldP build="whole" bldLvl="1" animBg="1" rev="0" advAuto="0" spid="366" grpId="2"/>
      <p:bldP build="whole" bldLvl="1" animBg="1" rev="0" advAuto="0" spid="357" grpId="5"/>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26 of 50</a:t>
            </a:r>
          </a:p>
        </p:txBody>
      </p:sp>
      <p:pic>
        <p:nvPicPr>
          <p:cNvPr id="37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373" name="slide 25 titletext1a.png" descr="slide 25 titletext1a"/>
          <p:cNvPicPr/>
          <p:nvPr/>
        </p:nvPicPr>
        <p:blipFill>
          <a:blip r:embed="rId4">
            <a:extLst/>
          </a:blip>
          <a:stretch>
            <a:fillRect/>
          </a:stretch>
        </p:blipFill>
        <p:spPr>
          <a:xfrm>
            <a:off x="328612" y="1066800"/>
            <a:ext cx="4724401" cy="482600"/>
          </a:xfrm>
          <a:prstGeom prst="rect">
            <a:avLst/>
          </a:prstGeom>
          <a:ln w="12700">
            <a:miter lim="400000"/>
          </a:ln>
        </p:spPr>
      </p:pic>
      <p:sp>
        <p:nvSpPr>
          <p:cNvPr id="374" name="Shape 374"/>
          <p:cNvSpPr/>
          <p:nvPr/>
        </p:nvSpPr>
        <p:spPr>
          <a:xfrm>
            <a:off x="328612" y="1891662"/>
            <a:ext cx="801052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latin typeface="Times New Roman"/>
                <a:ea typeface="Times New Roman"/>
                <a:cs typeface="Times New Roman"/>
                <a:sym typeface="Times New Roman"/>
              </a:rPr>
              <a:t>3.    </a:t>
            </a:r>
            <a:r>
              <a:rPr sz="2000">
                <a:latin typeface="Times New Roman"/>
                <a:ea typeface="Times New Roman"/>
                <a:cs typeface="Times New Roman"/>
                <a:sym typeface="Times New Roman"/>
              </a:rPr>
              <a:t>You will often see the </a:t>
            </a:r>
            <a:r>
              <a:rPr b="1" sz="2000">
                <a:latin typeface="Times New Roman"/>
                <a:ea typeface="Times New Roman"/>
                <a:cs typeface="Times New Roman"/>
                <a:sym typeface="Times New Roman"/>
              </a:rPr>
              <a:t>se</a:t>
            </a:r>
            <a:r>
              <a:rPr sz="2000">
                <a:latin typeface="Times New Roman"/>
                <a:ea typeface="Times New Roman"/>
                <a:cs typeface="Times New Roman"/>
                <a:sym typeface="Times New Roman"/>
              </a:rPr>
              <a:t> construction used to express ideas such as:</a:t>
            </a:r>
          </a:p>
        </p:txBody>
      </p:sp>
      <p:pic>
        <p:nvPicPr>
          <p:cNvPr id="375" name="slide 27 asilogo1a.png" descr="slide 27 asilogo1a"/>
          <p:cNvPicPr/>
          <p:nvPr/>
        </p:nvPicPr>
        <p:blipFill>
          <a:blip r:embed="rId5">
            <a:extLst/>
          </a:blip>
          <a:stretch>
            <a:fillRect/>
          </a:stretch>
        </p:blipFill>
        <p:spPr>
          <a:xfrm>
            <a:off x="3317875" y="4362450"/>
            <a:ext cx="2489200" cy="1651000"/>
          </a:xfrm>
          <a:prstGeom prst="rect">
            <a:avLst/>
          </a:prstGeom>
          <a:ln w="12700">
            <a:miter lim="400000"/>
          </a:ln>
        </p:spPr>
      </p:pic>
      <p:sp>
        <p:nvSpPr>
          <p:cNvPr id="376" name="Shape 376"/>
          <p:cNvSpPr/>
          <p:nvPr/>
        </p:nvSpPr>
        <p:spPr>
          <a:xfrm>
            <a:off x="1757362" y="2609212"/>
            <a:ext cx="2792414"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atin typeface="Times New Roman"/>
                <a:ea typeface="Times New Roman"/>
                <a:cs typeface="Times New Roman"/>
                <a:sym typeface="Times New Roman"/>
              </a:defRPr>
            </a:lvl1pPr>
          </a:lstStyle>
          <a:p>
            <a:pPr lvl="0">
              <a:defRPr i="0" sz="1800"/>
            </a:pPr>
            <a:r>
              <a:rPr i="1" sz="2000"/>
              <a:t>They speak Spanish here.</a:t>
            </a:r>
          </a:p>
        </p:txBody>
      </p:sp>
      <p:sp>
        <p:nvSpPr>
          <p:cNvPr id="377" name="Shape 377"/>
          <p:cNvSpPr/>
          <p:nvPr/>
        </p:nvSpPr>
        <p:spPr>
          <a:xfrm>
            <a:off x="1751012" y="2987037"/>
            <a:ext cx="2582863"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atin typeface="Times New Roman"/>
                <a:ea typeface="Times New Roman"/>
                <a:cs typeface="Times New Roman"/>
                <a:sym typeface="Times New Roman"/>
              </a:defRPr>
            </a:lvl1pPr>
          </a:lstStyle>
          <a:p>
            <a:pPr lvl="0">
              <a:defRPr i="0" sz="1800"/>
            </a:pPr>
            <a:r>
              <a:rPr i="1" sz="2000"/>
              <a:t>Spanish is spoken here.</a:t>
            </a:r>
          </a:p>
        </p:txBody>
      </p:sp>
      <p:sp>
        <p:nvSpPr>
          <p:cNvPr id="378" name="Shape 378"/>
          <p:cNvSpPr/>
          <p:nvPr/>
        </p:nvSpPr>
        <p:spPr>
          <a:xfrm>
            <a:off x="1751012" y="3379150"/>
            <a:ext cx="3113088"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i="1" sz="2000">
                <a:latin typeface="Times New Roman"/>
                <a:ea typeface="Times New Roman"/>
                <a:cs typeface="Times New Roman"/>
                <a:sym typeface="Times New Roman"/>
              </a:rPr>
              <a:t>One speaks Spanish here.</a:t>
            </a:r>
            <a:r>
              <a:rPr sz="2000">
                <a:latin typeface="Times New Roman"/>
                <a:ea typeface="Times New Roman"/>
                <a:cs typeface="Times New Roman"/>
                <a:sym typeface="Times New Roman"/>
              </a:rPr>
              <a:t> </a:t>
            </a:r>
          </a:p>
        </p:txBody>
      </p:sp>
      <p:sp>
        <p:nvSpPr>
          <p:cNvPr id="379" name="Shape 379"/>
          <p:cNvSpPr/>
          <p:nvPr/>
        </p:nvSpPr>
        <p:spPr>
          <a:xfrm>
            <a:off x="1744662" y="3756975"/>
            <a:ext cx="3205163"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i="1" sz="2000">
                <a:latin typeface="Times New Roman"/>
                <a:ea typeface="Times New Roman"/>
                <a:cs typeface="Times New Roman"/>
                <a:sym typeface="Times New Roman"/>
              </a:rPr>
              <a:t>People speak Spanish here.</a:t>
            </a:r>
            <a:r>
              <a:rPr sz="2000">
                <a:latin typeface="Times New Roman"/>
                <a:ea typeface="Times New Roman"/>
                <a:cs typeface="Times New Roman"/>
                <a:sym typeface="Times New Roman"/>
              </a:rPr>
              <a:t> </a:t>
            </a:r>
          </a:p>
        </p:txBody>
      </p:sp>
      <p:sp>
        <p:nvSpPr>
          <p:cNvPr id="380" name="Shape 380"/>
          <p:cNvSpPr/>
          <p:nvPr/>
        </p:nvSpPr>
        <p:spPr>
          <a:xfrm>
            <a:off x="5421312" y="3087050"/>
            <a:ext cx="2874963"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Times New Roman"/>
                <a:ea typeface="Times New Roman"/>
                <a:cs typeface="Times New Roman"/>
                <a:sym typeface="Times New Roman"/>
              </a:defRPr>
            </a:lvl1pPr>
          </a:lstStyle>
          <a:p>
            <a:pPr lvl="0">
              <a:defRPr b="0" sz="1800"/>
            </a:pPr>
            <a:r>
              <a:rPr b="1" sz="2000"/>
              <a:t>Aquí se habla español.</a:t>
            </a:r>
          </a:p>
        </p:txBody>
      </p:sp>
      <p:grpSp>
        <p:nvGrpSpPr>
          <p:cNvPr id="387" name="Group 387"/>
          <p:cNvGrpSpPr/>
          <p:nvPr/>
        </p:nvGrpSpPr>
        <p:grpSpPr>
          <a:xfrm>
            <a:off x="4727575" y="2619375"/>
            <a:ext cx="463550" cy="1500188"/>
            <a:chOff x="0" y="0"/>
            <a:chExt cx="463550" cy="1500187"/>
          </a:xfrm>
        </p:grpSpPr>
        <p:sp>
          <p:nvSpPr>
            <p:cNvPr id="381" name="Shape 381"/>
            <p:cNvSpPr/>
            <p:nvPr/>
          </p:nvSpPr>
          <p:spPr>
            <a:xfrm flipV="1">
              <a:off x="226516" y="788826"/>
              <a:ext cx="1" cy="711362"/>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82" name="Shape 382"/>
            <p:cNvSpPr/>
            <p:nvPr/>
          </p:nvSpPr>
          <p:spPr>
            <a:xfrm flipV="1">
              <a:off x="225246" y="678296"/>
              <a:ext cx="238305" cy="119978"/>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83" name="Shape 383"/>
            <p:cNvSpPr/>
            <p:nvPr/>
          </p:nvSpPr>
          <p:spPr>
            <a:xfrm flipH="1" flipV="1">
              <a:off x="225246" y="537535"/>
              <a:ext cx="228511" cy="150209"/>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84" name="Shape 384"/>
            <p:cNvSpPr/>
            <p:nvPr/>
          </p:nvSpPr>
          <p:spPr>
            <a:xfrm flipV="1">
              <a:off x="226516" y="0"/>
              <a:ext cx="1" cy="544149"/>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85" name="Shape 385"/>
            <p:cNvSpPr/>
            <p:nvPr/>
          </p:nvSpPr>
          <p:spPr>
            <a:xfrm flipH="1" flipV="1">
              <a:off x="40805" y="5668"/>
              <a:ext cx="199132" cy="1"/>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386" name="Shape 386"/>
            <p:cNvSpPr/>
            <p:nvPr/>
          </p:nvSpPr>
          <p:spPr>
            <a:xfrm flipH="1">
              <a:off x="0" y="1490740"/>
              <a:ext cx="223614" cy="1"/>
            </a:xfrm>
            <a:prstGeom prst="line">
              <a:avLst/>
            </a:prstGeom>
            <a:noFill/>
            <a:ln w="381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pic>
        <p:nvPicPr>
          <p:cNvPr id="388" name="C4_quickpass_Grammar.png" descr="C4_quickpass_Grammar"/>
          <p:cNvPicPr/>
          <p:nvPr/>
        </p:nvPicPr>
        <p:blipFill>
          <a:blip r:embed="rId6">
            <a:extLst/>
          </a:blip>
          <a:stretch>
            <a:fillRect/>
          </a:stretch>
        </p:blipFill>
        <p:spPr>
          <a:xfrm>
            <a:off x="7165975" y="239712"/>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87"/>
                                        </p:tgtEl>
                                        <p:attrNameLst>
                                          <p:attrName>style.visibility</p:attrName>
                                        </p:attrNameLst>
                                      </p:cBhvr>
                                      <p:to>
                                        <p:strVal val="visible"/>
                                      </p:to>
                                    </p:set>
                                    <p:animEffect filter="fade" transition="in">
                                      <p:cBhvr>
                                        <p:cTn id="7" dur="500"/>
                                        <p:tgtEl>
                                          <p:spTgt spid="38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80"/>
                                        </p:tgtEl>
                                        <p:attrNameLst>
                                          <p:attrName>style.visibility</p:attrName>
                                        </p:attrNameLst>
                                      </p:cBhvr>
                                      <p:to>
                                        <p:strVal val="visible"/>
                                      </p:to>
                                    </p:set>
                                    <p:animEffect filter="fade" transition="in">
                                      <p:cBhvr>
                                        <p:cTn id="11" dur="500"/>
                                        <p:tgtEl>
                                          <p:spTgt spid="38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376"/>
                                        </p:tgtEl>
                                        <p:attrNameLst>
                                          <p:attrName>style.visibility</p:attrName>
                                        </p:attrNameLst>
                                      </p:cBhvr>
                                      <p:to>
                                        <p:strVal val="visible"/>
                                      </p:to>
                                    </p:set>
                                    <p:animEffect filter="wipe(left)" transition="in">
                                      <p:cBhvr>
                                        <p:cTn id="16" dur="500"/>
                                        <p:tgtEl>
                                          <p:spTgt spid="376"/>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377"/>
                                        </p:tgtEl>
                                        <p:attrNameLst>
                                          <p:attrName>style.visibility</p:attrName>
                                        </p:attrNameLst>
                                      </p:cBhvr>
                                      <p:to>
                                        <p:strVal val="visible"/>
                                      </p:to>
                                    </p:set>
                                    <p:animEffect filter="wipe(left)" transition="in">
                                      <p:cBhvr>
                                        <p:cTn id="21" dur="500"/>
                                        <p:tgtEl>
                                          <p:spTgt spid="377"/>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378"/>
                                        </p:tgtEl>
                                        <p:attrNameLst>
                                          <p:attrName>style.visibility</p:attrName>
                                        </p:attrNameLst>
                                      </p:cBhvr>
                                      <p:to>
                                        <p:strVal val="visible"/>
                                      </p:to>
                                    </p:set>
                                    <p:animEffect filter="wipe(left)" transition="in">
                                      <p:cBhvr>
                                        <p:cTn id="26" dur="500"/>
                                        <p:tgtEl>
                                          <p:spTgt spid="378"/>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6" fill="hold">
                                  <p:stCondLst>
                                    <p:cond delay="0"/>
                                  </p:stCondLst>
                                  <p:iterate type="el" backwards="0">
                                    <p:tmAbs val="0"/>
                                  </p:iterate>
                                  <p:childTnLst>
                                    <p:set>
                                      <p:cBhvr>
                                        <p:cTn id="30" fill="hold"/>
                                        <p:tgtEl>
                                          <p:spTgt spid="379"/>
                                        </p:tgtEl>
                                        <p:attrNameLst>
                                          <p:attrName>style.visibility</p:attrName>
                                        </p:attrNameLst>
                                      </p:cBhvr>
                                      <p:to>
                                        <p:strVal val="visible"/>
                                      </p:to>
                                    </p:set>
                                    <p:animEffect filter="wipe(left)" transition="in">
                                      <p:cBhvr>
                                        <p:cTn id="31" dur="500"/>
                                        <p:tgtEl>
                                          <p:spTgt spid="379"/>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0" grpId="7" fill="hold">
                                  <p:stCondLst>
                                    <p:cond delay="0"/>
                                  </p:stCondLst>
                                  <p:iterate type="el" backwards="0">
                                    <p:tmAbs val="0"/>
                                  </p:iterate>
                                  <p:childTnLst>
                                    <p:set>
                                      <p:cBhvr>
                                        <p:cTn id="35" fill="hold"/>
                                        <p:tgtEl>
                                          <p:spTgt spid="375"/>
                                        </p:tgtEl>
                                        <p:attrNameLst>
                                          <p:attrName>style.visibility</p:attrName>
                                        </p:attrNameLst>
                                      </p:cBhvr>
                                      <p:to>
                                        <p:strVal val="visible"/>
                                      </p:to>
                                    </p:set>
                                    <p:animEffect filter="fade" transition="in">
                                      <p:cBhvr>
                                        <p:cTn id="36" dur="500"/>
                                        <p:tgtEl>
                                          <p:spTgt spid="375"/>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0" grpId="8" fill="hold">
                                  <p:stCondLst>
                                    <p:cond delay="0"/>
                                  </p:stCondLst>
                                  <p:iterate type="el" backwards="0">
                                    <p:tmAbs val="0"/>
                                  </p:iterate>
                                  <p:childTnLst>
                                    <p:set>
                                      <p:cBhvr>
                                        <p:cTn id="40" fill="hold"/>
                                        <p:tgtEl>
                                          <p:spTgt spid="371"/>
                                        </p:tgtEl>
                                        <p:attrNameLst>
                                          <p:attrName>style.visibility</p:attrName>
                                        </p:attrNameLst>
                                      </p:cBhvr>
                                      <p:to>
                                        <p:strVal val="visible"/>
                                      </p:to>
                                    </p:set>
                                    <p:animEffect filter="fade" transition="in">
                                      <p:cBhvr>
                                        <p:cTn id="41"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7" grpId="4"/>
      <p:bldP build="whole" bldLvl="1" animBg="1" rev="0" advAuto="0" spid="380" grpId="2"/>
      <p:bldP build="whole" bldLvl="1" animBg="1" rev="0" advAuto="0" spid="387" grpId="1"/>
      <p:bldP build="whole" bldLvl="1" animBg="1" rev="0" advAuto="0" spid="371" grpId="8"/>
      <p:bldP build="whole" bldLvl="1" animBg="1" rev="0" advAuto="0" spid="379" grpId="6"/>
      <p:bldP build="whole" bldLvl="1" animBg="1" rev="0" advAuto="0" spid="375" grpId="7"/>
      <p:bldP build="whole" bldLvl="1" animBg="1" rev="0" advAuto="0" spid="378" grpId="5"/>
      <p:bldP build="whole" bldLvl="1" animBg="1" rev="0" advAuto="0" spid="376" grpId="3"/>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27 of 50</a:t>
            </a:r>
          </a:p>
        </p:txBody>
      </p:sp>
      <p:pic>
        <p:nvPicPr>
          <p:cNvPr id="39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92"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4" name="slide 28 titletext1a.png" descr="slide 28 titletext1a"/>
          <p:cNvPicPr/>
          <p:nvPr/>
        </p:nvPicPr>
        <p:blipFill>
          <a:blip r:embed="rId2">
            <a:extLst/>
          </a:blip>
          <a:stretch>
            <a:fillRect/>
          </a:stretch>
        </p:blipFill>
        <p:spPr>
          <a:xfrm>
            <a:off x="328612" y="1066800"/>
            <a:ext cx="4584701" cy="482600"/>
          </a:xfrm>
          <a:prstGeom prst="rect">
            <a:avLst/>
          </a:prstGeom>
          <a:ln w="12700">
            <a:miter lim="400000"/>
          </a:ln>
        </p:spPr>
      </p:pic>
      <p:sp>
        <p:nvSpPr>
          <p:cNvPr id="395" name="Shape 39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28 of 50</a:t>
            </a:r>
          </a:p>
        </p:txBody>
      </p:sp>
      <p:pic>
        <p:nvPicPr>
          <p:cNvPr id="39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397"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sp>
        <p:nvSpPr>
          <p:cNvPr id="398" name="Shape 398"/>
          <p:cNvSpPr/>
          <p:nvPr/>
        </p:nvSpPr>
        <p:spPr>
          <a:xfrm>
            <a:off x="4483100" y="1786665"/>
            <a:ext cx="4229100" cy="6367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Anoche fuimos a un restaurante argentino. </a:t>
            </a:r>
          </a:p>
        </p:txBody>
      </p:sp>
      <p:sp>
        <p:nvSpPr>
          <p:cNvPr id="399" name="Shape 399"/>
          <p:cNvSpPr/>
          <p:nvPr/>
        </p:nvSpPr>
        <p:spPr>
          <a:xfrm>
            <a:off x="4498975" y="2417125"/>
            <a:ext cx="310197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3333FF"/>
                </a:solidFill>
                <a:latin typeface="Times New Roman"/>
                <a:ea typeface="Times New Roman"/>
                <a:cs typeface="Times New Roman"/>
                <a:sym typeface="Times New Roman"/>
              </a:rPr>
              <a:t>Felipe</a:t>
            </a:r>
            <a:r>
              <a:rPr b="1" sz="2000">
                <a:solidFill>
                  <a:srgbClr val="333399"/>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Sí, ¿qué pediste?</a:t>
            </a:r>
          </a:p>
        </p:txBody>
      </p:sp>
      <p:sp>
        <p:nvSpPr>
          <p:cNvPr id="400" name="Shape 400"/>
          <p:cNvSpPr/>
          <p:nvPr/>
        </p:nvSpPr>
        <p:spPr>
          <a:xfrm>
            <a:off x="4498975" y="2810603"/>
            <a:ext cx="4225925" cy="6367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Yo pedí un biftec o como dicen en Argentina «bife de lomo». </a:t>
            </a:r>
          </a:p>
        </p:txBody>
      </p:sp>
      <p:sp>
        <p:nvSpPr>
          <p:cNvPr id="401" name="Shape 401"/>
          <p:cNvSpPr/>
          <p:nvPr/>
        </p:nvSpPr>
        <p:spPr>
          <a:xfrm>
            <a:off x="4498975" y="3464875"/>
            <a:ext cx="2978150"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3333FF"/>
                </a:solidFill>
                <a:latin typeface="Times New Roman"/>
                <a:ea typeface="Times New Roman"/>
                <a:cs typeface="Times New Roman"/>
                <a:sym typeface="Times New Roman"/>
              </a:rPr>
              <a:t>Felipe</a:t>
            </a:r>
            <a:r>
              <a:rPr b="1" sz="2000">
                <a:solidFill>
                  <a:srgbClr val="333399"/>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¿Qué tal te gustó?</a:t>
            </a:r>
          </a:p>
        </p:txBody>
      </p:sp>
      <p:sp>
        <p:nvSpPr>
          <p:cNvPr id="402" name="Shape 402"/>
          <p:cNvSpPr/>
          <p:nvPr/>
        </p:nvSpPr>
        <p:spPr>
          <a:xfrm>
            <a:off x="4498975" y="3892262"/>
            <a:ext cx="4454526" cy="90068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Mucho. Lo pedí casi crudo porque yo sé que en Argentina se sirve el bife bien hecho. </a:t>
            </a:r>
          </a:p>
        </p:txBody>
      </p:sp>
      <p:sp>
        <p:nvSpPr>
          <p:cNvPr id="403" name="Shape 403"/>
          <p:cNvSpPr/>
          <p:nvPr/>
        </p:nvSpPr>
        <p:spPr>
          <a:xfrm>
            <a:off x="4498975" y="4898387"/>
            <a:ext cx="4064000"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3333FF"/>
                </a:solidFill>
                <a:latin typeface="Times New Roman"/>
                <a:ea typeface="Times New Roman"/>
                <a:cs typeface="Times New Roman"/>
                <a:sym typeface="Times New Roman"/>
              </a:rPr>
              <a:t>Felipe</a:t>
            </a:r>
            <a:r>
              <a:rPr b="1" sz="2000">
                <a:solidFill>
                  <a:srgbClr val="333399"/>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¿Qué te sirvieron con el bife? </a:t>
            </a:r>
          </a:p>
        </p:txBody>
      </p:sp>
      <p:sp>
        <p:nvSpPr>
          <p:cNvPr id="404" name="Shape 404"/>
          <p:cNvSpPr/>
          <p:nvPr/>
        </p:nvSpPr>
        <p:spPr>
          <a:xfrm>
            <a:off x="4498975" y="5350603"/>
            <a:ext cx="4454526" cy="6367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Papas fritas. Y pedí una ensalada aparte.</a:t>
            </a:r>
          </a:p>
        </p:txBody>
      </p:sp>
      <p:pic>
        <p:nvPicPr>
          <p:cNvPr id="405" name="slide 28 pic1rev.png" descr="slide 28 pic1rev"/>
          <p:cNvPicPr/>
          <p:nvPr/>
        </p:nvPicPr>
        <p:blipFill>
          <a:blip r:embed="rId5">
            <a:extLst/>
          </a:blip>
          <a:stretch>
            <a:fillRect/>
          </a:stretch>
        </p:blipFill>
        <p:spPr>
          <a:xfrm>
            <a:off x="420687" y="1749425"/>
            <a:ext cx="3925888" cy="4259263"/>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98"/>
                                        </p:tgtEl>
                                        <p:attrNameLst>
                                          <p:attrName>style.visibility</p:attrName>
                                        </p:attrNameLst>
                                      </p:cBhvr>
                                      <p:to>
                                        <p:strVal val="visible"/>
                                      </p:to>
                                    </p:set>
                                    <p:animEffect filter="wipe(left)" transition="in">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99"/>
                                        </p:tgtEl>
                                        <p:attrNameLst>
                                          <p:attrName>style.visibility</p:attrName>
                                        </p:attrNameLst>
                                      </p:cBhvr>
                                      <p:to>
                                        <p:strVal val="visible"/>
                                      </p:to>
                                    </p:set>
                                    <p:animEffect filter="wipe(left)" transition="in">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400"/>
                                        </p:tgtEl>
                                        <p:attrNameLst>
                                          <p:attrName>style.visibility</p:attrName>
                                        </p:attrNameLst>
                                      </p:cBhvr>
                                      <p:to>
                                        <p:strVal val="visible"/>
                                      </p:to>
                                    </p:set>
                                    <p:animEffect filter="wipe(left)" transition="in">
                                      <p:cBhvr>
                                        <p:cTn id="17" dur="500"/>
                                        <p:tgtEl>
                                          <p:spTgt spid="40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401"/>
                                        </p:tgtEl>
                                        <p:attrNameLst>
                                          <p:attrName>style.visibility</p:attrName>
                                        </p:attrNameLst>
                                      </p:cBhvr>
                                      <p:to>
                                        <p:strVal val="visible"/>
                                      </p:to>
                                    </p:set>
                                    <p:animEffect filter="wipe(left)" transition="in">
                                      <p:cBhvr>
                                        <p:cTn id="22" dur="500"/>
                                        <p:tgtEl>
                                          <p:spTgt spid="401"/>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402"/>
                                        </p:tgtEl>
                                        <p:attrNameLst>
                                          <p:attrName>style.visibility</p:attrName>
                                        </p:attrNameLst>
                                      </p:cBhvr>
                                      <p:to>
                                        <p:strVal val="visible"/>
                                      </p:to>
                                    </p:set>
                                    <p:animEffect filter="wipe(left)" transition="in">
                                      <p:cBhvr>
                                        <p:cTn id="27" dur="500"/>
                                        <p:tgtEl>
                                          <p:spTgt spid="40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403"/>
                                        </p:tgtEl>
                                        <p:attrNameLst>
                                          <p:attrName>style.visibility</p:attrName>
                                        </p:attrNameLst>
                                      </p:cBhvr>
                                      <p:to>
                                        <p:strVal val="visible"/>
                                      </p:to>
                                    </p:set>
                                    <p:animEffect filter="wipe(left)" transition="in">
                                      <p:cBhvr>
                                        <p:cTn id="32" dur="500"/>
                                        <p:tgtEl>
                                          <p:spTgt spid="403"/>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404"/>
                                        </p:tgtEl>
                                        <p:attrNameLst>
                                          <p:attrName>style.visibility</p:attrName>
                                        </p:attrNameLst>
                                      </p:cBhvr>
                                      <p:to>
                                        <p:strVal val="visible"/>
                                      </p:to>
                                    </p:set>
                                    <p:animEffect filter="wipe(left)" transition="in">
                                      <p:cBhvr>
                                        <p:cTn id="37" dur="500"/>
                                        <p:tgtEl>
                                          <p:spTgt spid="404"/>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8" fill="hold">
                                  <p:stCondLst>
                                    <p:cond delay="0"/>
                                  </p:stCondLst>
                                  <p:iterate type="el" backwards="0">
                                    <p:tmAbs val="0"/>
                                  </p:iterate>
                                  <p:childTnLst>
                                    <p:set>
                                      <p:cBhvr>
                                        <p:cTn id="41" fill="hold"/>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3"/>
      <p:bldP build="whole" bldLvl="1" animBg="1" rev="0" advAuto="0" spid="398" grpId="1"/>
      <p:bldP build="whole" bldLvl="1" animBg="1" rev="0" advAuto="0" spid="399" grpId="2"/>
      <p:bldP build="whole" bldLvl="1" animBg="1" rev="0" advAuto="0" spid="396" grpId="8"/>
      <p:bldP build="whole" bldLvl="1" animBg="1" rev="0" advAuto="0" spid="401" grpId="4"/>
      <p:bldP build="whole" bldLvl="1" animBg="1" rev="0" advAuto="0" spid="403" grpId="6"/>
      <p:bldP build="whole" bldLvl="1" animBg="1" rev="0" advAuto="0" spid="404" grpId="7"/>
      <p:bldP build="whole" bldLvl="1" animBg="1" rev="0" advAuto="0" spid="402" grpId="5"/>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29 of 50</a:t>
            </a:r>
          </a:p>
        </p:txBody>
      </p:sp>
      <p:pic>
        <p:nvPicPr>
          <p:cNvPr id="40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09" name="slide 28 titletext1a.png" descr="slide 28 titletext1a"/>
          <p:cNvPicPr/>
          <p:nvPr/>
        </p:nvPicPr>
        <p:blipFill>
          <a:blip r:embed="rId3">
            <a:extLst/>
          </a:blip>
          <a:stretch>
            <a:fillRect/>
          </a:stretch>
        </p:blipFill>
        <p:spPr>
          <a:xfrm>
            <a:off x="328612" y="1066800"/>
            <a:ext cx="4584701" cy="482600"/>
          </a:xfrm>
          <a:prstGeom prst="rect">
            <a:avLst/>
          </a:prstGeom>
          <a:ln w="12700">
            <a:miter lim="400000"/>
          </a:ln>
        </p:spPr>
      </p:pic>
      <p:pic>
        <p:nvPicPr>
          <p:cNvPr id="410" name="conversacion1.png" descr="conversacion1"/>
          <p:cNvPicPr/>
          <p:nvPr/>
        </p:nvPicPr>
        <p:blipFill>
          <a:blip r:embed="rId4">
            <a:extLst/>
          </a:blip>
          <a:stretch>
            <a:fillRect/>
          </a:stretch>
        </p:blipFill>
        <p:spPr>
          <a:xfrm>
            <a:off x="0" y="3175"/>
            <a:ext cx="9142413" cy="1028700"/>
          </a:xfrm>
          <a:prstGeom prst="rect">
            <a:avLst/>
          </a:prstGeom>
          <a:ln w="12700">
            <a:miter lim="400000"/>
          </a:ln>
        </p:spPr>
      </p:pic>
      <p:sp>
        <p:nvSpPr>
          <p:cNvPr id="411" name="Shape 411"/>
          <p:cNvSpPr/>
          <p:nvPr/>
        </p:nvSpPr>
        <p:spPr>
          <a:xfrm>
            <a:off x="4473575" y="2535965"/>
            <a:ext cx="4454526" cy="6367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Sí, es verdad. Y después de comer tanto todos pedimos flan.</a:t>
            </a:r>
          </a:p>
        </p:txBody>
      </p:sp>
      <p:sp>
        <p:nvSpPr>
          <p:cNvPr id="412" name="Shape 412"/>
          <p:cNvSpPr/>
          <p:nvPr/>
        </p:nvSpPr>
        <p:spPr>
          <a:xfrm>
            <a:off x="4473575" y="1816828"/>
            <a:ext cx="4225925" cy="6367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3333FF"/>
                </a:solidFill>
                <a:latin typeface="Times New Roman"/>
                <a:ea typeface="Times New Roman"/>
                <a:cs typeface="Times New Roman"/>
                <a:sym typeface="Times New Roman"/>
              </a:rPr>
              <a:t>Felipe</a:t>
            </a:r>
            <a:r>
              <a:rPr b="1" sz="2000">
                <a:solidFill>
                  <a:srgbClr val="333399"/>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Se dice que en Argentina se sirven porciones grandes. </a:t>
            </a:r>
          </a:p>
        </p:txBody>
      </p:sp>
      <p:sp>
        <p:nvSpPr>
          <p:cNvPr id="413" name="Shape 413"/>
          <p:cNvSpPr/>
          <p:nvPr/>
        </p:nvSpPr>
        <p:spPr>
          <a:xfrm>
            <a:off x="4473575" y="3296600"/>
            <a:ext cx="467042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3333FF"/>
                </a:solidFill>
                <a:latin typeface="Times New Roman"/>
                <a:ea typeface="Times New Roman"/>
                <a:cs typeface="Times New Roman"/>
                <a:sym typeface="Times New Roman"/>
              </a:rPr>
              <a:t>Felipe</a:t>
            </a:r>
            <a:r>
              <a:rPr b="1" sz="2000">
                <a:solidFill>
                  <a:srgbClr val="333399"/>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¿Flan? Es un postre español, ¿no? </a:t>
            </a:r>
          </a:p>
        </p:txBody>
      </p:sp>
      <p:sp>
        <p:nvSpPr>
          <p:cNvPr id="414" name="Shape 414"/>
          <p:cNvSpPr/>
          <p:nvPr/>
        </p:nvSpPr>
        <p:spPr>
          <a:xfrm>
            <a:off x="4473575" y="3778978"/>
            <a:ext cx="4670425" cy="63671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Sí, lo es pero es popular en Latinoamérica también.</a:t>
            </a:r>
          </a:p>
        </p:txBody>
      </p:sp>
      <p:sp>
        <p:nvSpPr>
          <p:cNvPr id="415" name="Shape 415"/>
          <p:cNvSpPr/>
          <p:nvPr/>
        </p:nvSpPr>
        <p:spPr>
          <a:xfrm>
            <a:off x="4473575" y="4530087"/>
            <a:ext cx="467042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3333FF"/>
                </a:solidFill>
                <a:latin typeface="Times New Roman"/>
                <a:ea typeface="Times New Roman"/>
                <a:cs typeface="Times New Roman"/>
                <a:sym typeface="Times New Roman"/>
              </a:rPr>
              <a:t>Felipe</a:t>
            </a:r>
            <a:r>
              <a:rPr b="1" sz="2000">
                <a:solidFill>
                  <a:srgbClr val="333399"/>
                </a:solidFill>
                <a:latin typeface="Times New Roman"/>
                <a:ea typeface="Times New Roman"/>
                <a:cs typeface="Times New Roman"/>
                <a:sym typeface="Times New Roman"/>
              </a:rPr>
              <a:t> </a:t>
            </a:r>
            <a:r>
              <a:rPr sz="2000">
                <a:latin typeface="Times New Roman"/>
                <a:ea typeface="Times New Roman"/>
                <a:cs typeface="Times New Roman"/>
                <a:sym typeface="Times New Roman"/>
              </a:rPr>
              <a:t>Pues me parece que te divertiste.</a:t>
            </a:r>
          </a:p>
        </p:txBody>
      </p:sp>
      <p:sp>
        <p:nvSpPr>
          <p:cNvPr id="416" name="Shape 416"/>
          <p:cNvSpPr/>
          <p:nvPr/>
        </p:nvSpPr>
        <p:spPr>
          <a:xfrm>
            <a:off x="4464050" y="4979699"/>
            <a:ext cx="4679950" cy="90068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1" sz="2000">
                <a:solidFill>
                  <a:srgbClr val="FF3300"/>
                </a:solidFill>
                <a:latin typeface="Times New Roman"/>
                <a:ea typeface="Times New Roman"/>
                <a:cs typeface="Times New Roman"/>
                <a:sym typeface="Times New Roman"/>
              </a:rPr>
              <a:t>Adela</a:t>
            </a:r>
            <a:r>
              <a:rPr sz="2000">
                <a:latin typeface="Times New Roman"/>
                <a:ea typeface="Times New Roman"/>
                <a:cs typeface="Times New Roman"/>
                <a:sym typeface="Times New Roman"/>
              </a:rPr>
              <a:t> Mucho. Y cuando volví a casa, me dormí enseguida—como se dice «con la panza llena». </a:t>
            </a:r>
          </a:p>
        </p:txBody>
      </p:sp>
      <p:pic>
        <p:nvPicPr>
          <p:cNvPr id="417" name="slide 28 pic1rev.png" descr="slide 28 pic1rev"/>
          <p:cNvPicPr/>
          <p:nvPr/>
        </p:nvPicPr>
        <p:blipFill>
          <a:blip r:embed="rId5">
            <a:extLst/>
          </a:blip>
          <a:stretch>
            <a:fillRect/>
          </a:stretch>
        </p:blipFill>
        <p:spPr>
          <a:xfrm>
            <a:off x="420687" y="1749425"/>
            <a:ext cx="3925888" cy="4259263"/>
          </a:xfrm>
          <a:prstGeom prst="rect">
            <a:avLst/>
          </a:prstGeom>
          <a:ln w="12700">
            <a:miter lim="400000"/>
          </a:ln>
        </p:spPr>
      </p:pic>
      <p:pic>
        <p:nvPicPr>
          <p:cNvPr id="418" name="quickpass_conv_4.png" descr="quickpass_conv_4"/>
          <p:cNvPicPr/>
          <p:nvPr/>
        </p:nvPicPr>
        <p:blipFill>
          <a:blip r:embed="rId6">
            <a:extLst/>
          </a:blip>
          <a:stretch>
            <a:fillRect/>
          </a:stretch>
        </p:blipFill>
        <p:spPr>
          <a:xfrm>
            <a:off x="7089775" y="24447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12"/>
                                        </p:tgtEl>
                                        <p:attrNameLst>
                                          <p:attrName>style.visibility</p:attrName>
                                        </p:attrNameLst>
                                      </p:cBhvr>
                                      <p:to>
                                        <p:strVal val="visible"/>
                                      </p:to>
                                    </p:set>
                                    <p:animEffect filter="wipe(left)" transition="in">
                                      <p:cBhvr>
                                        <p:cTn id="7" dur="5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411"/>
                                        </p:tgtEl>
                                        <p:attrNameLst>
                                          <p:attrName>style.visibility</p:attrName>
                                        </p:attrNameLst>
                                      </p:cBhvr>
                                      <p:to>
                                        <p:strVal val="visible"/>
                                      </p:to>
                                    </p:set>
                                    <p:animEffect filter="wipe(left)" transition="in">
                                      <p:cBhvr>
                                        <p:cTn id="12" dur="500"/>
                                        <p:tgtEl>
                                          <p:spTgt spid="41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413"/>
                                        </p:tgtEl>
                                        <p:attrNameLst>
                                          <p:attrName>style.visibility</p:attrName>
                                        </p:attrNameLst>
                                      </p:cBhvr>
                                      <p:to>
                                        <p:strVal val="visible"/>
                                      </p:to>
                                    </p:set>
                                    <p:animEffect filter="wipe(left)" transition="in">
                                      <p:cBhvr>
                                        <p:cTn id="17" dur="500"/>
                                        <p:tgtEl>
                                          <p:spTgt spid="41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414"/>
                                        </p:tgtEl>
                                        <p:attrNameLst>
                                          <p:attrName>style.visibility</p:attrName>
                                        </p:attrNameLst>
                                      </p:cBhvr>
                                      <p:to>
                                        <p:strVal val="visible"/>
                                      </p:to>
                                    </p:set>
                                    <p:animEffect filter="wipe(left)" transition="in">
                                      <p:cBhvr>
                                        <p:cTn id="22" dur="500"/>
                                        <p:tgtEl>
                                          <p:spTgt spid="414"/>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415"/>
                                        </p:tgtEl>
                                        <p:attrNameLst>
                                          <p:attrName>style.visibility</p:attrName>
                                        </p:attrNameLst>
                                      </p:cBhvr>
                                      <p:to>
                                        <p:strVal val="visible"/>
                                      </p:to>
                                    </p:set>
                                    <p:animEffect filter="wipe(left)" transition="in">
                                      <p:cBhvr>
                                        <p:cTn id="27" dur="500"/>
                                        <p:tgtEl>
                                          <p:spTgt spid="415"/>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416"/>
                                        </p:tgtEl>
                                        <p:attrNameLst>
                                          <p:attrName>style.visibility</p:attrName>
                                        </p:attrNameLst>
                                      </p:cBhvr>
                                      <p:to>
                                        <p:strVal val="visible"/>
                                      </p:to>
                                    </p:set>
                                    <p:animEffect filter="wipe(left)" transition="in">
                                      <p:cBhvr>
                                        <p:cTn id="32" dur="500"/>
                                        <p:tgtEl>
                                          <p:spTgt spid="416"/>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7" fill="hold">
                                  <p:stCondLst>
                                    <p:cond delay="0"/>
                                  </p:stCondLst>
                                  <p:iterate type="el" backwards="0">
                                    <p:tmAbs val="0"/>
                                  </p:iterate>
                                  <p:childTnLst>
                                    <p:set>
                                      <p:cBhvr>
                                        <p:cTn id="36" fill="hold"/>
                                        <p:tgtEl>
                                          <p:spTgt spid="408"/>
                                        </p:tgtEl>
                                        <p:attrNameLst>
                                          <p:attrName>style.visibility</p:attrName>
                                        </p:attrNameLst>
                                      </p:cBhvr>
                                      <p:to>
                                        <p:strVal val="visible"/>
                                      </p:to>
                                    </p:set>
                                    <p:animEffect filter="fade" transition="in">
                                      <p:cBhvr>
                                        <p:cTn id="37"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6" grpId="6"/>
      <p:bldP build="whole" bldLvl="1" animBg="1" rev="0" advAuto="0" spid="415" grpId="5"/>
      <p:bldP build="whole" bldLvl="1" animBg="1" rev="0" advAuto="0" spid="411" grpId="2"/>
      <p:bldP build="whole" bldLvl="1" animBg="1" rev="0" advAuto="0" spid="414" grpId="4"/>
      <p:bldP build="whole" bldLvl="1" animBg="1" rev="0" advAuto="0" spid="412" grpId="1"/>
      <p:bldP build="whole" bldLvl="1" animBg="1" rev="0" advAuto="0" spid="408" grpId="7"/>
      <p:bldP build="whole" bldLvl="1" animBg="1" rev="0" advAuto="0" spid="413"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 name="cap01Slide02VocabHeader.png" descr="cap01Slide02VocabHeader"/>
          <p:cNvPicPr/>
          <p:nvPr/>
        </p:nvPicPr>
        <p:blipFill>
          <a:blip r:embed="rId2">
            <a:extLst/>
          </a:blip>
          <a:stretch>
            <a:fillRect/>
          </a:stretch>
        </p:blipFill>
        <p:spPr>
          <a:xfrm>
            <a:off x="0" y="0"/>
            <a:ext cx="9142413" cy="901700"/>
          </a:xfrm>
          <a:prstGeom prst="rect">
            <a:avLst/>
          </a:prstGeom>
          <a:ln w="12700">
            <a:miter lim="400000"/>
          </a:ln>
        </p:spPr>
      </p:pic>
      <p:pic>
        <p:nvPicPr>
          <p:cNvPr id="30" name="slide 03 pic1a.png" descr="slide 03 pic1a"/>
          <p:cNvPicPr/>
          <p:nvPr/>
        </p:nvPicPr>
        <p:blipFill>
          <a:blip r:embed="rId3">
            <a:extLst/>
          </a:blip>
          <a:stretch>
            <a:fillRect/>
          </a:stretch>
        </p:blipFill>
        <p:spPr>
          <a:xfrm>
            <a:off x="2832100" y="2543175"/>
            <a:ext cx="3378200" cy="3048000"/>
          </a:xfrm>
          <a:prstGeom prst="rect">
            <a:avLst/>
          </a:prstGeom>
          <a:ln w="12700">
            <a:miter lim="400000"/>
          </a:ln>
        </p:spPr>
      </p:pic>
      <p:pic>
        <p:nvPicPr>
          <p:cNvPr id="31" name="slide 03 textbubble1a.png" descr="slide 03 textbubble1a"/>
          <p:cNvPicPr/>
          <p:nvPr/>
        </p:nvPicPr>
        <p:blipFill>
          <a:blip r:embed="rId4">
            <a:extLst/>
          </a:blip>
          <a:stretch>
            <a:fillRect/>
          </a:stretch>
        </p:blipFill>
        <p:spPr>
          <a:xfrm>
            <a:off x="3219450" y="1544637"/>
            <a:ext cx="2603500" cy="1143001"/>
          </a:xfrm>
          <a:prstGeom prst="rect">
            <a:avLst/>
          </a:prstGeom>
          <a:ln w="12700">
            <a:miter lim="400000"/>
          </a:ln>
        </p:spPr>
      </p:pic>
      <p:sp>
        <p:nvSpPr>
          <p:cNvPr id="32" name="Shape 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 of 50</a:t>
            </a:r>
          </a:p>
        </p:txBody>
      </p:sp>
      <p:pic>
        <p:nvPicPr>
          <p:cNvPr id="33"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pic>
        <p:nvPicPr>
          <p:cNvPr id="34" name="slide 02 titletext1a.png" descr="slide 02 titletext1a"/>
          <p:cNvPicPr/>
          <p:nvPr/>
        </p:nvPicPr>
        <p:blipFill>
          <a:blip r:embed="rId6">
            <a:extLst/>
          </a:blip>
          <a:stretch>
            <a:fillRect/>
          </a:stretch>
        </p:blipFill>
        <p:spPr>
          <a:xfrm>
            <a:off x="328612" y="1066800"/>
            <a:ext cx="5613401" cy="419100"/>
          </a:xfrm>
          <a:prstGeom prst="rect">
            <a:avLst/>
          </a:prstGeom>
          <a:ln w="12700">
            <a:miter lim="400000"/>
          </a:ln>
        </p:spPr>
      </p:pic>
      <p:pic>
        <p:nvPicPr>
          <p:cNvPr id="35" name="slide 03 textbubble1b.png" descr="slide 03 textbubble1b"/>
          <p:cNvPicPr/>
          <p:nvPr/>
        </p:nvPicPr>
        <p:blipFill>
          <a:blip r:embed="rId7">
            <a:extLst/>
          </a:blip>
          <a:stretch>
            <a:fillRect/>
          </a:stretch>
        </p:blipFill>
        <p:spPr>
          <a:xfrm>
            <a:off x="3219450" y="1544637"/>
            <a:ext cx="2603500" cy="1143001"/>
          </a:xfrm>
          <a:prstGeom prst="rect">
            <a:avLst/>
          </a:prstGeom>
          <a:ln w="12700">
            <a:miter lim="400000"/>
          </a:ln>
        </p:spPr>
      </p:pic>
      <p:pic>
        <p:nvPicPr>
          <p:cNvPr id="36" name="slide 03 text1a.png" descr="slide 03 text1a"/>
          <p:cNvPicPr/>
          <p:nvPr/>
        </p:nvPicPr>
        <p:blipFill>
          <a:blip r:embed="rId8">
            <a:extLst/>
          </a:blip>
          <a:stretch>
            <a:fillRect/>
          </a:stretch>
        </p:blipFill>
        <p:spPr>
          <a:xfrm>
            <a:off x="1968500" y="4791075"/>
            <a:ext cx="1066800" cy="317500"/>
          </a:xfrm>
          <a:prstGeom prst="rect">
            <a:avLst/>
          </a:prstGeom>
          <a:ln w="12700">
            <a:miter lim="400000"/>
          </a:ln>
        </p:spPr>
      </p:pic>
      <p:pic>
        <p:nvPicPr>
          <p:cNvPr id="37" name="slide 03 text2a.png" descr="slide 03 text2a"/>
          <p:cNvPicPr/>
          <p:nvPr/>
        </p:nvPicPr>
        <p:blipFill>
          <a:blip r:embed="rId9">
            <a:extLst/>
          </a:blip>
          <a:stretch>
            <a:fillRect/>
          </a:stretch>
        </p:blipFill>
        <p:spPr>
          <a:xfrm>
            <a:off x="3668712" y="5734050"/>
            <a:ext cx="1727201" cy="330200"/>
          </a:xfrm>
          <a:prstGeom prst="rect">
            <a:avLst/>
          </a:prstGeom>
          <a:ln w="12700">
            <a:miter lim="400000"/>
          </a:ln>
        </p:spPr>
      </p:pic>
      <p:pic>
        <p:nvPicPr>
          <p:cNvPr id="38" name="slide 03 text3a.png" descr="slide 03 text3a"/>
          <p:cNvPicPr/>
          <p:nvPr/>
        </p:nvPicPr>
        <p:blipFill>
          <a:blip r:embed="rId10">
            <a:extLst/>
          </a:blip>
          <a:stretch>
            <a:fillRect/>
          </a:stretch>
        </p:blipFill>
        <p:spPr>
          <a:xfrm>
            <a:off x="6105525" y="4810125"/>
            <a:ext cx="1193800" cy="330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5"/>
                                        </p:tgtEl>
                                        <p:attrNameLst>
                                          <p:attrName>style.visibility</p:attrName>
                                        </p:attrNameLst>
                                      </p:cBhvr>
                                      <p:to>
                                        <p:strVal val="visible"/>
                                      </p:to>
                                    </p:set>
                                    <p:animEffect filter="fade" transition="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6"/>
                                        </p:tgtEl>
                                        <p:attrNameLst>
                                          <p:attrName>style.visibility</p:attrName>
                                        </p:attrNameLst>
                                      </p:cBhvr>
                                      <p:to>
                                        <p:strVal val="visible"/>
                                      </p:to>
                                    </p:set>
                                    <p:animEffect filter="fade" transition="i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37"/>
                                        </p:tgtEl>
                                        <p:attrNameLst>
                                          <p:attrName>style.visibility</p:attrName>
                                        </p:attrNameLst>
                                      </p:cBhvr>
                                      <p:to>
                                        <p:strVal val="visible"/>
                                      </p:to>
                                    </p:set>
                                    <p:animEffect filter="fade" transition="i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8"/>
                                        </p:tgtEl>
                                        <p:attrNameLst>
                                          <p:attrName>style.visibility</p:attrName>
                                        </p:attrNameLst>
                                      </p:cBhvr>
                                      <p:to>
                                        <p:strVal val="visible"/>
                                      </p:to>
                                    </p:set>
                                    <p:animEffect filter="fade" transition="i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 grpId="2"/>
      <p:bldP build="whole" bldLvl="1" animBg="1" rev="0" advAuto="0" spid="38" grpId="4"/>
      <p:bldP build="whole" bldLvl="1" animBg="1" rev="0" advAuto="0" spid="33" grpId="5"/>
      <p:bldP build="whole" bldLvl="1" animBg="1" rev="0" advAuto="0" spid="35" grpId="1"/>
      <p:bldP build="whole" bldLvl="1" animBg="1" rev="0" advAuto="0" spid="37" grpId="3"/>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30 of 50</a:t>
            </a:r>
          </a:p>
        </p:txBody>
      </p:sp>
      <p:pic>
        <p:nvPicPr>
          <p:cNvPr id="42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2"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1"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31 of 50</a:t>
            </a:r>
          </a:p>
        </p:txBody>
      </p:sp>
      <p:pic>
        <p:nvPicPr>
          <p:cNvPr id="42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32 of 50</a:t>
            </a:r>
          </a:p>
        </p:txBody>
      </p:sp>
      <p:pic>
        <p:nvPicPr>
          <p:cNvPr id="42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33 of 50</a:t>
            </a:r>
          </a:p>
        </p:txBody>
      </p:sp>
      <p:pic>
        <p:nvPicPr>
          <p:cNvPr id="43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4"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34 of 50</a:t>
            </a:r>
          </a:p>
        </p:txBody>
      </p:sp>
      <p:pic>
        <p:nvPicPr>
          <p:cNvPr id="43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38"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39" name="Shape 439"/>
          <p:cNvSpPr/>
          <p:nvPr/>
        </p:nvSpPr>
        <p:spPr>
          <a:xfrm>
            <a:off x="5241925" y="2701287"/>
            <a:ext cx="3333750" cy="18332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    Algún día vas a tener la oportunidad de visitar un país hispano. Y como tienes que comer unas tres veces al día, debes saber algo sobre los restaurantes. </a:t>
            </a:r>
          </a:p>
        </p:txBody>
      </p:sp>
      <p:sp>
        <p:nvSpPr>
          <p:cNvPr id="440" name="Shape 440"/>
          <p:cNvSpPr/>
          <p:nvPr/>
        </p:nvSpPr>
        <p:spPr>
          <a:xfrm>
            <a:off x="373062" y="4931334"/>
            <a:ext cx="4695826" cy="58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rPr>
                <a:latin typeface="Times New Roman"/>
                <a:ea typeface="Times New Roman"/>
                <a:cs typeface="Times New Roman"/>
                <a:sym typeface="Times New Roman"/>
              </a:rPr>
              <a:t>Mucha gente pasa un domingo por la tarde en </a:t>
            </a:r>
            <a:endParaRPr>
              <a:latin typeface="Times New Roman"/>
              <a:ea typeface="Times New Roman"/>
              <a:cs typeface="Times New Roman"/>
              <a:sym typeface="Times New Roman"/>
            </a:endParaRPr>
          </a:p>
          <a:p>
            <a:pPr lvl="0" algn="ctr">
              <a:lnSpc>
                <a:spcPct val="90000"/>
              </a:lnSpc>
            </a:pPr>
            <a:r>
              <a:rPr>
                <a:latin typeface="Times New Roman"/>
                <a:ea typeface="Times New Roman"/>
                <a:cs typeface="Times New Roman"/>
                <a:sym typeface="Times New Roman"/>
              </a:rPr>
              <a:t>un restaurante como este en Cádiz, España.</a:t>
            </a:r>
          </a:p>
        </p:txBody>
      </p:sp>
      <p:pic>
        <p:nvPicPr>
          <p:cNvPr id="441" name="slide 34 titletext1a.png" descr="slide 34 titletext1a"/>
          <p:cNvPicPr/>
          <p:nvPr/>
        </p:nvPicPr>
        <p:blipFill>
          <a:blip r:embed="rId4">
            <a:extLst/>
          </a:blip>
          <a:stretch>
            <a:fillRect/>
          </a:stretch>
        </p:blipFill>
        <p:spPr>
          <a:xfrm>
            <a:off x="2765425" y="622300"/>
            <a:ext cx="4991100" cy="889000"/>
          </a:xfrm>
          <a:prstGeom prst="rect">
            <a:avLst/>
          </a:prstGeom>
          <a:ln w="12700">
            <a:miter lim="400000"/>
          </a:ln>
        </p:spPr>
      </p:pic>
      <p:pic>
        <p:nvPicPr>
          <p:cNvPr id="442" name="slide 34 pic1a.png" descr="slide 34 pic1a"/>
          <p:cNvPicPr/>
          <p:nvPr/>
        </p:nvPicPr>
        <p:blipFill>
          <a:blip r:embed="rId5">
            <a:extLst/>
          </a:blip>
          <a:stretch>
            <a:fillRect/>
          </a:stretch>
        </p:blipFill>
        <p:spPr>
          <a:xfrm>
            <a:off x="506412" y="2006600"/>
            <a:ext cx="4432301" cy="292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9"/>
                                        </p:tgtEl>
                                        <p:attrNameLst>
                                          <p:attrName>style.visibility</p:attrName>
                                        </p:attrNameLst>
                                      </p:cBhvr>
                                      <p:to>
                                        <p:strVal val="visible"/>
                                      </p:to>
                                    </p:set>
                                    <p:animEffect filter="fade" transition="in">
                                      <p:cBhvr>
                                        <p:cTn id="7" dur="5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37"/>
                                        </p:tgtEl>
                                        <p:attrNameLst>
                                          <p:attrName>style.visibility</p:attrName>
                                        </p:attrNameLst>
                                      </p:cBhvr>
                                      <p:to>
                                        <p:strVal val="visible"/>
                                      </p:to>
                                    </p:set>
                                    <p:animEffect filter="fade" transition="in">
                                      <p:cBhvr>
                                        <p:cTn id="12"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7" grpId="2"/>
      <p:bldP build="whole" bldLvl="1" animBg="1" rev="0" advAuto="0" spid="439"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35 of 50</a:t>
            </a:r>
          </a:p>
        </p:txBody>
      </p:sp>
      <p:pic>
        <p:nvPicPr>
          <p:cNvPr id="44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46"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47" name="Shape 447"/>
          <p:cNvSpPr/>
          <p:nvPr/>
        </p:nvSpPr>
        <p:spPr>
          <a:xfrm>
            <a:off x="114300" y="5129921"/>
            <a:ext cx="4578350" cy="8304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rPr>
                <a:latin typeface="Times New Roman"/>
                <a:ea typeface="Times New Roman"/>
                <a:cs typeface="Times New Roman"/>
                <a:sym typeface="Times New Roman"/>
              </a:rPr>
              <a:t>Los amigos pasaron un rato en un café en Cádiz, España. Alguien pidió un refresco </a:t>
            </a:r>
            <a:br>
              <a:rPr>
                <a:latin typeface="Times New Roman"/>
                <a:ea typeface="Times New Roman"/>
                <a:cs typeface="Times New Roman"/>
                <a:sym typeface="Times New Roman"/>
              </a:rPr>
            </a:br>
            <a:r>
              <a:rPr>
                <a:latin typeface="Times New Roman"/>
                <a:ea typeface="Times New Roman"/>
                <a:cs typeface="Times New Roman"/>
                <a:sym typeface="Times New Roman"/>
              </a:rPr>
              <a:t>y el mesero lo está sirviendo ahora.</a:t>
            </a:r>
          </a:p>
        </p:txBody>
      </p:sp>
      <p:pic>
        <p:nvPicPr>
          <p:cNvPr id="448" name="slide 34 titletext1a.png" descr="slide 34 titletext1a"/>
          <p:cNvPicPr/>
          <p:nvPr/>
        </p:nvPicPr>
        <p:blipFill>
          <a:blip r:embed="rId4">
            <a:extLst/>
          </a:blip>
          <a:stretch>
            <a:fillRect/>
          </a:stretch>
        </p:blipFill>
        <p:spPr>
          <a:xfrm>
            <a:off x="2765425" y="622300"/>
            <a:ext cx="4991100" cy="889000"/>
          </a:xfrm>
          <a:prstGeom prst="rect">
            <a:avLst/>
          </a:prstGeom>
          <a:ln w="12700">
            <a:miter lim="400000"/>
          </a:ln>
        </p:spPr>
      </p:pic>
      <p:pic>
        <p:nvPicPr>
          <p:cNvPr id="449" name="slide 35 pic1a.png" descr="slide 35 pic1a"/>
          <p:cNvPicPr/>
          <p:nvPr/>
        </p:nvPicPr>
        <p:blipFill>
          <a:blip r:embed="rId5">
            <a:extLst/>
          </a:blip>
          <a:stretch>
            <a:fillRect/>
          </a:stretch>
        </p:blipFill>
        <p:spPr>
          <a:xfrm>
            <a:off x="493712" y="2168525"/>
            <a:ext cx="3692526" cy="2973388"/>
          </a:xfrm>
          <a:prstGeom prst="rect">
            <a:avLst/>
          </a:prstGeom>
          <a:ln w="12700">
            <a:miter lim="400000"/>
          </a:ln>
        </p:spPr>
      </p:pic>
      <p:sp>
        <p:nvSpPr>
          <p:cNvPr id="450" name="Shape 450"/>
          <p:cNvSpPr/>
          <p:nvPr/>
        </p:nvSpPr>
        <p:spPr>
          <a:xfrm>
            <a:off x="4483100" y="2353625"/>
            <a:ext cx="4524375" cy="3001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    En todas las grandes ciudades hay restaurantes elegantes y económicos.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Si quieres solamente una merienda puedes ir a un café. Si quieres una comida es mejor ir a un restaurante o una cafetería. Pero una cafetería no es autoservicio</a:t>
            </a:r>
            <a:r>
              <a:rPr baseline="30000" sz="2000">
                <a:latin typeface="Times New Roman"/>
                <a:ea typeface="Times New Roman"/>
                <a:cs typeface="Times New Roman"/>
                <a:sym typeface="Times New Roman"/>
              </a:rPr>
              <a:t>1</a:t>
            </a:r>
            <a:r>
              <a:rPr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Es un restaurante generalmente modesto donde se sirve comida en una barra</a:t>
            </a:r>
            <a:r>
              <a:rPr baseline="30000" sz="2000">
                <a:latin typeface="Times New Roman"/>
                <a:ea typeface="Times New Roman"/>
                <a:cs typeface="Times New Roman"/>
                <a:sym typeface="Times New Roman"/>
              </a:rPr>
              <a:t>2</a:t>
            </a:r>
            <a:r>
              <a:rPr sz="2000">
                <a:latin typeface="Times New Roman"/>
                <a:ea typeface="Times New Roman"/>
                <a:cs typeface="Times New Roman"/>
                <a:sym typeface="Times New Roman"/>
              </a:rPr>
              <a:t> igual que en una mesa. Comer en la barra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cuesta menos que en una de las mesas. </a:t>
            </a:r>
          </a:p>
        </p:txBody>
      </p:sp>
      <p:sp>
        <p:nvSpPr>
          <p:cNvPr id="451" name="Shape 451"/>
          <p:cNvSpPr/>
          <p:nvPr/>
        </p:nvSpPr>
        <p:spPr>
          <a:xfrm>
            <a:off x="4725987" y="5437598"/>
            <a:ext cx="3971926" cy="34842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1</a:t>
            </a:r>
            <a:r>
              <a:rPr>
                <a:latin typeface="Times New Roman"/>
                <a:ea typeface="Times New Roman"/>
                <a:cs typeface="Times New Roman"/>
                <a:sym typeface="Times New Roman"/>
              </a:rPr>
              <a:t>autoservicio    </a:t>
            </a:r>
            <a:r>
              <a:rPr i="1">
                <a:latin typeface="Times New Roman"/>
                <a:ea typeface="Times New Roman"/>
                <a:cs typeface="Times New Roman"/>
                <a:sym typeface="Times New Roman"/>
              </a:rPr>
              <a:t>self-service</a:t>
            </a:r>
            <a:r>
              <a:rPr b="1">
                <a:latin typeface="Times New Roman"/>
                <a:ea typeface="Times New Roman"/>
                <a:cs typeface="Times New Roman"/>
                <a:sym typeface="Times New Roman"/>
              </a:rPr>
              <a:t> </a:t>
            </a:r>
          </a:p>
        </p:txBody>
      </p:sp>
      <p:sp>
        <p:nvSpPr>
          <p:cNvPr id="452" name="Shape 452"/>
          <p:cNvSpPr/>
          <p:nvPr/>
        </p:nvSpPr>
        <p:spPr>
          <a:xfrm>
            <a:off x="4725987" y="5821773"/>
            <a:ext cx="3971926" cy="34842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2</a:t>
            </a:r>
            <a:r>
              <a:rPr>
                <a:latin typeface="Times New Roman"/>
                <a:ea typeface="Times New Roman"/>
                <a:cs typeface="Times New Roman"/>
                <a:sym typeface="Times New Roman"/>
              </a:rPr>
              <a:t>barra    </a:t>
            </a:r>
            <a:r>
              <a:rPr i="1">
                <a:latin typeface="Times New Roman"/>
                <a:ea typeface="Times New Roman"/>
                <a:cs typeface="Times New Roman"/>
                <a:sym typeface="Times New Roman"/>
              </a:rPr>
              <a:t>counter</a:t>
            </a:r>
            <a:r>
              <a:rPr b="1">
                <a:latin typeface="Times New Roman"/>
                <a:ea typeface="Times New Roman"/>
                <a:cs typeface="Times New Roman"/>
                <a:sym typeface="Times New Roman"/>
              </a:rPr>
              <a:t> </a:t>
            </a:r>
          </a:p>
        </p:txBody>
      </p:sp>
      <p:pic>
        <p:nvPicPr>
          <p:cNvPr id="453" name="slide 35 titletext1a.png" descr="slide 35 titletext1a"/>
          <p:cNvPicPr/>
          <p:nvPr/>
        </p:nvPicPr>
        <p:blipFill>
          <a:blip r:embed="rId6">
            <a:extLst/>
          </a:blip>
          <a:stretch>
            <a:fillRect/>
          </a:stretch>
        </p:blipFill>
        <p:spPr>
          <a:xfrm>
            <a:off x="4497387" y="1860550"/>
            <a:ext cx="1917701" cy="317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50"/>
                                        </p:tgtEl>
                                        <p:attrNameLst>
                                          <p:attrName>style.visibility</p:attrName>
                                        </p:attrNameLst>
                                      </p:cBhvr>
                                      <p:to>
                                        <p:strVal val="visible"/>
                                      </p:to>
                                    </p:set>
                                    <p:animEffect filter="fade" transition="in">
                                      <p:cBhvr>
                                        <p:cTn id="7" dur="500"/>
                                        <p:tgtEl>
                                          <p:spTgt spid="45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53"/>
                                        </p:tgtEl>
                                        <p:attrNameLst>
                                          <p:attrName>style.visibility</p:attrName>
                                        </p:attrNameLst>
                                      </p:cBhvr>
                                      <p:to>
                                        <p:strVal val="visible"/>
                                      </p:to>
                                    </p:set>
                                    <p:animEffect filter="fade" transition="in">
                                      <p:cBhvr>
                                        <p:cTn id="11" dur="500"/>
                                        <p:tgtEl>
                                          <p:spTgt spid="453"/>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51"/>
                                        </p:tgtEl>
                                        <p:attrNameLst>
                                          <p:attrName>style.visibility</p:attrName>
                                        </p:attrNameLst>
                                      </p:cBhvr>
                                      <p:to>
                                        <p:strVal val="visible"/>
                                      </p:to>
                                    </p:set>
                                    <p:animEffect filter="fade" transition="in">
                                      <p:cBhvr>
                                        <p:cTn id="15" dur="500"/>
                                        <p:tgtEl>
                                          <p:spTgt spid="451"/>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452"/>
                                        </p:tgtEl>
                                        <p:attrNameLst>
                                          <p:attrName>style.visibility</p:attrName>
                                        </p:attrNameLst>
                                      </p:cBhvr>
                                      <p:to>
                                        <p:strVal val="visible"/>
                                      </p:to>
                                    </p:set>
                                    <p:animEffect filter="fade" transition="in">
                                      <p:cBhvr>
                                        <p:cTn id="19" dur="500"/>
                                        <p:tgtEl>
                                          <p:spTgt spid="452"/>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3"/>
      <p:bldP build="whole" bldLvl="1" animBg="1" rev="0" advAuto="0" spid="445" grpId="5"/>
      <p:bldP build="whole" bldLvl="1" animBg="1" rev="0" advAuto="0" spid="453" grpId="2"/>
      <p:bldP build="whole" bldLvl="1" animBg="1" rev="0" advAuto="0" spid="452" grpId="4"/>
      <p:bldP build="whole" bldLvl="1" animBg="1" rev="0" advAuto="0" spid="450"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5" name="slide 36 pic1a.png" descr="slide 36 pic1a"/>
          <p:cNvPicPr/>
          <p:nvPr/>
        </p:nvPicPr>
        <p:blipFill>
          <a:blip r:embed="rId2">
            <a:extLst/>
          </a:blip>
          <a:stretch>
            <a:fillRect/>
          </a:stretch>
        </p:blipFill>
        <p:spPr>
          <a:xfrm>
            <a:off x="5214937" y="1987550"/>
            <a:ext cx="3149601" cy="4064000"/>
          </a:xfrm>
          <a:prstGeom prst="rect">
            <a:avLst/>
          </a:prstGeom>
          <a:ln w="12700">
            <a:miter lim="400000"/>
          </a:ln>
        </p:spPr>
      </p:pic>
      <p:sp>
        <p:nvSpPr>
          <p:cNvPr id="456" name="Shape 45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36 of 50</a:t>
            </a:r>
          </a:p>
        </p:txBody>
      </p:sp>
      <p:pic>
        <p:nvPicPr>
          <p:cNvPr id="45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58" name="lectura-cultura-header.png" descr="lectura-cultura-header"/>
          <p:cNvPicPr/>
          <p:nvPr/>
        </p:nvPicPr>
        <p:blipFill>
          <a:blip r:embed="rId4">
            <a:extLst/>
          </a:blip>
          <a:stretch>
            <a:fillRect/>
          </a:stretch>
        </p:blipFill>
        <p:spPr>
          <a:xfrm>
            <a:off x="0" y="0"/>
            <a:ext cx="9142413" cy="1257300"/>
          </a:xfrm>
          <a:prstGeom prst="rect">
            <a:avLst/>
          </a:prstGeom>
          <a:ln w="12700">
            <a:miter lim="400000"/>
          </a:ln>
        </p:spPr>
      </p:pic>
      <p:pic>
        <p:nvPicPr>
          <p:cNvPr id="459" name="slide 34 titletext1a.png" descr="slide 34 titletext1a"/>
          <p:cNvPicPr/>
          <p:nvPr/>
        </p:nvPicPr>
        <p:blipFill>
          <a:blip r:embed="rId5">
            <a:extLst/>
          </a:blip>
          <a:stretch>
            <a:fillRect/>
          </a:stretch>
        </p:blipFill>
        <p:spPr>
          <a:xfrm>
            <a:off x="2765425" y="622300"/>
            <a:ext cx="4991100" cy="889000"/>
          </a:xfrm>
          <a:prstGeom prst="rect">
            <a:avLst/>
          </a:prstGeom>
          <a:ln w="12700">
            <a:miter lim="400000"/>
          </a:ln>
        </p:spPr>
      </p:pic>
      <p:sp>
        <p:nvSpPr>
          <p:cNvPr id="460" name="Shape 460"/>
          <p:cNvSpPr/>
          <p:nvPr/>
        </p:nvSpPr>
        <p:spPr>
          <a:xfrm>
            <a:off x="338137" y="2005962"/>
            <a:ext cx="4672013" cy="30016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    Por lo general una comida, sobre todo una comida española, consiste en varios platos—primer plato, plato principal y postre. En muchas partes el plato principal se llama «el plato fuerte». En España no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se sirve una mezcla</a:t>
            </a:r>
            <a:r>
              <a:rPr baseline="30000" sz="2000">
                <a:latin typeface="Times New Roman"/>
                <a:ea typeface="Times New Roman"/>
                <a:cs typeface="Times New Roman"/>
                <a:sym typeface="Times New Roman"/>
              </a:rPr>
              <a:t>3</a:t>
            </a:r>
            <a:r>
              <a:rPr sz="2000">
                <a:latin typeface="Times New Roman"/>
                <a:ea typeface="Times New Roman"/>
                <a:cs typeface="Times New Roman"/>
                <a:sym typeface="Times New Roman"/>
              </a:rPr>
              <a:t> de cosas en el mismo plato como aquí en Estados Unidos. Si pides judías verdes o alcachofas salteadas</a:t>
            </a:r>
            <a:r>
              <a:rPr baseline="30000" sz="2000">
                <a:latin typeface="Times New Roman"/>
                <a:ea typeface="Times New Roman"/>
                <a:cs typeface="Times New Roman"/>
                <a:sym typeface="Times New Roman"/>
              </a:rPr>
              <a:t>4</a:t>
            </a:r>
            <a:r>
              <a:rPr sz="2000">
                <a:latin typeface="Times New Roman"/>
                <a:ea typeface="Times New Roman"/>
                <a:cs typeface="Times New Roman"/>
                <a:sym typeface="Times New Roman"/>
              </a:rPr>
              <a:t>, el camarero te va a servir estas legumbres como un primer plato o entrada. </a:t>
            </a:r>
          </a:p>
        </p:txBody>
      </p:sp>
      <p:sp>
        <p:nvSpPr>
          <p:cNvPr id="461" name="Shape 461"/>
          <p:cNvSpPr/>
          <p:nvPr/>
        </p:nvSpPr>
        <p:spPr>
          <a:xfrm>
            <a:off x="590550" y="5178835"/>
            <a:ext cx="4367213"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3</a:t>
            </a:r>
            <a:r>
              <a:rPr>
                <a:latin typeface="Times New Roman"/>
                <a:ea typeface="Times New Roman"/>
                <a:cs typeface="Times New Roman"/>
                <a:sym typeface="Times New Roman"/>
              </a:rPr>
              <a:t>mezcla    </a:t>
            </a:r>
            <a:r>
              <a:rPr i="1">
                <a:latin typeface="Times New Roman"/>
                <a:ea typeface="Times New Roman"/>
                <a:cs typeface="Times New Roman"/>
                <a:sym typeface="Times New Roman"/>
              </a:rPr>
              <a:t>mixture</a:t>
            </a:r>
            <a:r>
              <a:rPr b="1">
                <a:latin typeface="Times New Roman"/>
                <a:ea typeface="Times New Roman"/>
                <a:cs typeface="Times New Roman"/>
                <a:sym typeface="Times New Roman"/>
              </a:rPr>
              <a:t> </a:t>
            </a:r>
          </a:p>
        </p:txBody>
      </p:sp>
      <p:sp>
        <p:nvSpPr>
          <p:cNvPr id="462" name="Shape 462"/>
          <p:cNvSpPr/>
          <p:nvPr/>
        </p:nvSpPr>
        <p:spPr>
          <a:xfrm>
            <a:off x="590550" y="5553485"/>
            <a:ext cx="4987925"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4</a:t>
            </a:r>
            <a:r>
              <a:rPr>
                <a:latin typeface="Times New Roman"/>
                <a:ea typeface="Times New Roman"/>
                <a:cs typeface="Times New Roman"/>
                <a:sym typeface="Times New Roman"/>
              </a:rPr>
              <a:t>alcachofas salteadas</a:t>
            </a:r>
            <a:r>
              <a:rPr b="1">
                <a:latin typeface="Times New Roman"/>
                <a:ea typeface="Times New Roman"/>
                <a:cs typeface="Times New Roman"/>
                <a:sym typeface="Times New Roman"/>
              </a:rPr>
              <a:t>    </a:t>
            </a:r>
            <a:r>
              <a:rPr i="1">
                <a:latin typeface="Times New Roman"/>
                <a:ea typeface="Times New Roman"/>
                <a:cs typeface="Times New Roman"/>
                <a:sym typeface="Times New Roman"/>
              </a:rPr>
              <a:t>sautéed artichokes</a:t>
            </a:r>
          </a:p>
        </p:txBody>
      </p:sp>
      <p:pic>
        <p:nvPicPr>
          <p:cNvPr id="463" name="slide 36 titletext1a.png" descr="slide 36 titletext1a"/>
          <p:cNvPicPr/>
          <p:nvPr/>
        </p:nvPicPr>
        <p:blipFill>
          <a:blip r:embed="rId6">
            <a:extLst/>
          </a:blip>
          <a:stretch>
            <a:fillRect/>
          </a:stretch>
        </p:blipFill>
        <p:spPr>
          <a:xfrm>
            <a:off x="363537" y="1658937"/>
            <a:ext cx="1549401" cy="317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3"/>
                                        </p:tgtEl>
                                        <p:attrNameLst>
                                          <p:attrName>style.visibility</p:attrName>
                                        </p:attrNameLst>
                                      </p:cBhvr>
                                      <p:to>
                                        <p:strVal val="visible"/>
                                      </p:to>
                                    </p:set>
                                    <p:animEffect filter="fade" transition="in">
                                      <p:cBhvr>
                                        <p:cTn id="7" dur="500"/>
                                        <p:tgtEl>
                                          <p:spTgt spid="463"/>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60"/>
                                        </p:tgtEl>
                                        <p:attrNameLst>
                                          <p:attrName>style.visibility</p:attrName>
                                        </p:attrNameLst>
                                      </p:cBhvr>
                                      <p:to>
                                        <p:strVal val="visible"/>
                                      </p:to>
                                    </p:set>
                                    <p:animEffect filter="fade" transition="in">
                                      <p:cBhvr>
                                        <p:cTn id="11" dur="500"/>
                                        <p:tgtEl>
                                          <p:spTgt spid="460"/>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61"/>
                                        </p:tgtEl>
                                        <p:attrNameLst>
                                          <p:attrName>style.visibility</p:attrName>
                                        </p:attrNameLst>
                                      </p:cBhvr>
                                      <p:to>
                                        <p:strVal val="visible"/>
                                      </p:to>
                                    </p:set>
                                    <p:animEffect filter="fade" transition="in">
                                      <p:cBhvr>
                                        <p:cTn id="15" dur="500"/>
                                        <p:tgtEl>
                                          <p:spTgt spid="461"/>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462"/>
                                        </p:tgtEl>
                                        <p:attrNameLst>
                                          <p:attrName>style.visibility</p:attrName>
                                        </p:attrNameLst>
                                      </p:cBhvr>
                                      <p:to>
                                        <p:strVal val="visible"/>
                                      </p:to>
                                    </p:set>
                                    <p:animEffect filter="fade" transition="in">
                                      <p:cBhvr>
                                        <p:cTn id="19" dur="500"/>
                                        <p:tgtEl>
                                          <p:spTgt spid="462"/>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3" grpId="1"/>
      <p:bldP build="whole" bldLvl="1" animBg="1" rev="0" advAuto="0" spid="462" grpId="4"/>
      <p:bldP build="whole" bldLvl="1" animBg="1" rev="0" advAuto="0" spid="457" grpId="5"/>
      <p:bldP build="whole" bldLvl="1" animBg="1" rev="0" advAuto="0" spid="461" grpId="3"/>
      <p:bldP build="whole" bldLvl="1" animBg="1" rev="0" advAuto="0" spid="460" grpId="2"/>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37 of 50</a:t>
            </a:r>
          </a:p>
        </p:txBody>
      </p:sp>
      <p:pic>
        <p:nvPicPr>
          <p:cNvPr id="46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67"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68" name="Shape 468"/>
          <p:cNvSpPr/>
          <p:nvPr/>
        </p:nvSpPr>
        <p:spPr>
          <a:xfrm>
            <a:off x="4956175" y="2512375"/>
            <a:ext cx="3848100" cy="18332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Pero como sabemos, siempre hay excepciones. En unos restaurantes modestos o cafeterías se sirve lo que se llama «un plato combinado» que lleva, por ejemplo, carne, papas y una legumbre en el mismo plato.</a:t>
            </a:r>
          </a:p>
        </p:txBody>
      </p:sp>
      <p:sp>
        <p:nvSpPr>
          <p:cNvPr id="469" name="Shape 469"/>
          <p:cNvSpPr/>
          <p:nvPr/>
        </p:nvSpPr>
        <p:spPr>
          <a:xfrm>
            <a:off x="527050" y="4666820"/>
            <a:ext cx="4219575" cy="155343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a:latin typeface="Times New Roman"/>
                <a:ea typeface="Times New Roman"/>
                <a:cs typeface="Times New Roman"/>
                <a:sym typeface="Times New Roman"/>
              </a:rPr>
              <a:t>El casado es una comida típica de los ticos, </a:t>
            </a:r>
            <a:endParaRPr>
              <a:latin typeface="Times New Roman"/>
              <a:ea typeface="Times New Roman"/>
              <a:cs typeface="Times New Roman"/>
              <a:sym typeface="Times New Roman"/>
            </a:endParaRPr>
          </a:p>
          <a:p>
            <a:pPr lvl="0">
              <a:lnSpc>
                <a:spcPct val="90000"/>
              </a:lnSpc>
            </a:pPr>
            <a:r>
              <a:rPr>
                <a:latin typeface="Times New Roman"/>
                <a:ea typeface="Times New Roman"/>
                <a:cs typeface="Times New Roman"/>
                <a:sym typeface="Times New Roman"/>
              </a:rPr>
              <a:t>o costarricences. Lleva arroz, frijoles, una </a:t>
            </a:r>
            <a:endParaRPr>
              <a:latin typeface="Times New Roman"/>
              <a:ea typeface="Times New Roman"/>
              <a:cs typeface="Times New Roman"/>
              <a:sym typeface="Times New Roman"/>
            </a:endParaRPr>
          </a:p>
          <a:p>
            <a:pPr lvl="0">
              <a:lnSpc>
                <a:spcPct val="90000"/>
              </a:lnSpc>
            </a:pPr>
            <a:r>
              <a:rPr>
                <a:latin typeface="Times New Roman"/>
                <a:ea typeface="Times New Roman"/>
                <a:cs typeface="Times New Roman"/>
                <a:sym typeface="Times New Roman"/>
              </a:rPr>
              <a:t>rodaja de plátano frito y pollo acompañado </a:t>
            </a:r>
            <a:endParaRPr>
              <a:latin typeface="Times New Roman"/>
              <a:ea typeface="Times New Roman"/>
              <a:cs typeface="Times New Roman"/>
              <a:sym typeface="Times New Roman"/>
            </a:endParaRPr>
          </a:p>
          <a:p>
            <a:pPr lvl="0">
              <a:lnSpc>
                <a:spcPct val="90000"/>
              </a:lnSpc>
            </a:pPr>
            <a:r>
              <a:rPr>
                <a:latin typeface="Times New Roman"/>
                <a:ea typeface="Times New Roman"/>
                <a:cs typeface="Times New Roman"/>
                <a:sym typeface="Times New Roman"/>
              </a:rPr>
              <a:t>de una ensalada. El casado puede llevar </a:t>
            </a:r>
            <a:endParaRPr>
              <a:latin typeface="Times New Roman"/>
              <a:ea typeface="Times New Roman"/>
              <a:cs typeface="Times New Roman"/>
              <a:sym typeface="Times New Roman"/>
            </a:endParaRPr>
          </a:p>
          <a:p>
            <a:pPr lvl="0">
              <a:lnSpc>
                <a:spcPct val="90000"/>
              </a:lnSpc>
            </a:pPr>
            <a:r>
              <a:rPr>
                <a:latin typeface="Times New Roman"/>
                <a:ea typeface="Times New Roman"/>
                <a:cs typeface="Times New Roman"/>
                <a:sym typeface="Times New Roman"/>
              </a:rPr>
              <a:t>también yuca y patacones con un filete de </a:t>
            </a:r>
            <a:endParaRPr>
              <a:latin typeface="Times New Roman"/>
              <a:ea typeface="Times New Roman"/>
              <a:cs typeface="Times New Roman"/>
              <a:sym typeface="Times New Roman"/>
            </a:endParaRPr>
          </a:p>
          <a:p>
            <a:pPr lvl="0">
              <a:lnSpc>
                <a:spcPct val="90000"/>
              </a:lnSpc>
            </a:pPr>
            <a:r>
              <a:rPr>
                <a:latin typeface="Times New Roman"/>
                <a:ea typeface="Times New Roman"/>
                <a:cs typeface="Times New Roman"/>
                <a:sym typeface="Times New Roman"/>
              </a:rPr>
              <a:t>carne de res o pescado.</a:t>
            </a:r>
          </a:p>
        </p:txBody>
      </p:sp>
      <p:pic>
        <p:nvPicPr>
          <p:cNvPr id="470" name="slide 34 titletext1a.png" descr="slide 34 titletext1a"/>
          <p:cNvPicPr/>
          <p:nvPr/>
        </p:nvPicPr>
        <p:blipFill>
          <a:blip r:embed="rId4">
            <a:extLst/>
          </a:blip>
          <a:stretch>
            <a:fillRect/>
          </a:stretch>
        </p:blipFill>
        <p:spPr>
          <a:xfrm>
            <a:off x="2765425" y="622300"/>
            <a:ext cx="4991100" cy="889000"/>
          </a:xfrm>
          <a:prstGeom prst="rect">
            <a:avLst/>
          </a:prstGeom>
          <a:ln w="12700">
            <a:miter lim="400000"/>
          </a:ln>
        </p:spPr>
      </p:pic>
      <p:pic>
        <p:nvPicPr>
          <p:cNvPr id="471" name="slide 37 pic1a.png" descr="slide 37 pic1a"/>
          <p:cNvPicPr/>
          <p:nvPr/>
        </p:nvPicPr>
        <p:blipFill>
          <a:blip r:embed="rId5">
            <a:extLst/>
          </a:blip>
          <a:stretch>
            <a:fillRect/>
          </a:stretch>
        </p:blipFill>
        <p:spPr>
          <a:xfrm>
            <a:off x="768350" y="1635125"/>
            <a:ext cx="3962400" cy="292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8"/>
                                        </p:tgtEl>
                                        <p:attrNameLst>
                                          <p:attrName>style.visibility</p:attrName>
                                        </p:attrNameLst>
                                      </p:cBhvr>
                                      <p:to>
                                        <p:strVal val="visible"/>
                                      </p:to>
                                    </p:set>
                                    <p:animEffect filter="fade" transition="in">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8" grpId="1"/>
      <p:bldP build="whole" bldLvl="1" animBg="1" rev="0" advAuto="0" spid="466" grpId="2"/>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38 of 50</a:t>
            </a:r>
          </a:p>
        </p:txBody>
      </p:sp>
      <p:pic>
        <p:nvPicPr>
          <p:cNvPr id="47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5"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76" name="Shape 476"/>
          <p:cNvSpPr/>
          <p:nvPr/>
        </p:nvSpPr>
        <p:spPr>
          <a:xfrm>
            <a:off x="252412" y="4974346"/>
            <a:ext cx="4721226" cy="8304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defRPr>
                <a:latin typeface="Times New Roman"/>
                <a:ea typeface="Times New Roman"/>
                <a:cs typeface="Times New Roman"/>
                <a:sym typeface="Times New Roman"/>
              </a:defRPr>
            </a:lvl1pPr>
          </a:lstStyle>
          <a:p>
            <a:pPr lvl="0"/>
            <a:r>
              <a:t>A mucha gente le gusta pedir pescado cuando están en la costa como en este restaurante en una playa de Fuerteventura en las islas Canarias.</a:t>
            </a:r>
          </a:p>
        </p:txBody>
      </p:sp>
      <p:pic>
        <p:nvPicPr>
          <p:cNvPr id="477" name="slide 34 titletext1a.png" descr="slide 34 titletext1a"/>
          <p:cNvPicPr/>
          <p:nvPr/>
        </p:nvPicPr>
        <p:blipFill>
          <a:blip r:embed="rId4">
            <a:extLst/>
          </a:blip>
          <a:stretch>
            <a:fillRect/>
          </a:stretch>
        </p:blipFill>
        <p:spPr>
          <a:xfrm>
            <a:off x="2765425" y="622300"/>
            <a:ext cx="4991100" cy="889000"/>
          </a:xfrm>
          <a:prstGeom prst="rect">
            <a:avLst/>
          </a:prstGeom>
          <a:ln w="12700">
            <a:miter lim="400000"/>
          </a:ln>
        </p:spPr>
      </p:pic>
      <p:sp>
        <p:nvSpPr>
          <p:cNvPr id="478" name="Shape 478"/>
          <p:cNvSpPr/>
          <p:nvPr/>
        </p:nvSpPr>
        <p:spPr>
          <a:xfrm>
            <a:off x="5226050" y="2072637"/>
            <a:ext cx="3584575" cy="30016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    En Latinoamérica las costumbres varían de país en país. En Puerto Rico y otras islas del Caribe, por ejemplo, la carne o el pescado viene acompañado de arroz blanco o amarillo con frijoles (habichuelas) y tostones o maduros</a:t>
            </a:r>
            <a:r>
              <a:rPr baseline="30000" sz="2000">
                <a:latin typeface="Times New Roman"/>
                <a:ea typeface="Times New Roman"/>
                <a:cs typeface="Times New Roman"/>
                <a:sym typeface="Times New Roman"/>
              </a:rPr>
              <a:t>5</a:t>
            </a:r>
            <a:r>
              <a:rPr sz="2000">
                <a:latin typeface="Times New Roman"/>
                <a:ea typeface="Times New Roman"/>
                <a:cs typeface="Times New Roman"/>
                <a:sym typeface="Times New Roman"/>
              </a:rPr>
              <a:t>. En México muchos platos llevan arroz y frijoles refritos.</a:t>
            </a:r>
          </a:p>
        </p:txBody>
      </p:sp>
      <p:sp>
        <p:nvSpPr>
          <p:cNvPr id="479" name="Shape 479"/>
          <p:cNvSpPr/>
          <p:nvPr/>
        </p:nvSpPr>
        <p:spPr>
          <a:xfrm>
            <a:off x="5489575" y="5324885"/>
            <a:ext cx="3565525"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5</a:t>
            </a:r>
            <a:r>
              <a:rPr>
                <a:latin typeface="Times New Roman"/>
                <a:ea typeface="Times New Roman"/>
                <a:cs typeface="Times New Roman"/>
                <a:sym typeface="Times New Roman"/>
              </a:rPr>
              <a:t>maduros    </a:t>
            </a:r>
            <a:r>
              <a:rPr i="1">
                <a:latin typeface="Times New Roman"/>
                <a:ea typeface="Times New Roman"/>
                <a:cs typeface="Times New Roman"/>
                <a:sym typeface="Times New Roman"/>
              </a:rPr>
              <a:t>fried sweet bananas</a:t>
            </a:r>
            <a:r>
              <a:rPr b="1">
                <a:latin typeface="Times New Roman"/>
                <a:ea typeface="Times New Roman"/>
                <a:cs typeface="Times New Roman"/>
                <a:sym typeface="Times New Roman"/>
              </a:rPr>
              <a:t> </a:t>
            </a:r>
          </a:p>
        </p:txBody>
      </p:sp>
      <p:pic>
        <p:nvPicPr>
          <p:cNvPr id="480" name="slide 38 pic1a.png" descr="slide 38 pic1a"/>
          <p:cNvPicPr/>
          <p:nvPr/>
        </p:nvPicPr>
        <p:blipFill>
          <a:blip r:embed="rId5">
            <a:extLst/>
          </a:blip>
          <a:stretch>
            <a:fillRect/>
          </a:stretch>
        </p:blipFill>
        <p:spPr>
          <a:xfrm>
            <a:off x="328612" y="2044700"/>
            <a:ext cx="4610101" cy="292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78"/>
                                        </p:tgtEl>
                                        <p:attrNameLst>
                                          <p:attrName>style.visibility</p:attrName>
                                        </p:attrNameLst>
                                      </p:cBhvr>
                                      <p:to>
                                        <p:strVal val="visible"/>
                                      </p:to>
                                    </p:set>
                                    <p:animEffect filter="fade" transition="in">
                                      <p:cBhvr>
                                        <p:cTn id="7" dur="500"/>
                                        <p:tgtEl>
                                          <p:spTgt spid="47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79"/>
                                        </p:tgtEl>
                                        <p:attrNameLst>
                                          <p:attrName>style.visibility</p:attrName>
                                        </p:attrNameLst>
                                      </p:cBhvr>
                                      <p:to>
                                        <p:strVal val="visible"/>
                                      </p:to>
                                    </p:set>
                                    <p:animEffect filter="fade" transition="in">
                                      <p:cBhvr>
                                        <p:cTn id="11" dur="500"/>
                                        <p:tgtEl>
                                          <p:spTgt spid="47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8" grpId="1"/>
      <p:bldP build="whole" bldLvl="1" animBg="1" rev="0" advAuto="0" spid="479" grpId="2"/>
      <p:bldP build="whole" bldLvl="1" animBg="1" rev="0" advAuto="0" spid="474" grpId="3"/>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39 of 50</a:t>
            </a:r>
          </a:p>
        </p:txBody>
      </p:sp>
      <p:pic>
        <p:nvPicPr>
          <p:cNvPr id="48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84"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85" name="Shape 485"/>
          <p:cNvSpPr/>
          <p:nvPr/>
        </p:nvSpPr>
        <p:spPr>
          <a:xfrm>
            <a:off x="5100637" y="4881973"/>
            <a:ext cx="3692526" cy="34842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defRPr>
                <a:latin typeface="Times New Roman"/>
                <a:ea typeface="Times New Roman"/>
                <a:cs typeface="Times New Roman"/>
                <a:sym typeface="Times New Roman"/>
              </a:defRPr>
            </a:lvl1pPr>
          </a:lstStyle>
          <a:p>
            <a:pPr lvl="0"/>
            <a:r>
              <a:t>De postre, un dulce y un cafecito</a:t>
            </a:r>
          </a:p>
        </p:txBody>
      </p:sp>
      <p:pic>
        <p:nvPicPr>
          <p:cNvPr id="486" name="slide 34 titletext1a.png" descr="slide 34 titletext1a"/>
          <p:cNvPicPr/>
          <p:nvPr/>
        </p:nvPicPr>
        <p:blipFill>
          <a:blip r:embed="rId4">
            <a:extLst/>
          </a:blip>
          <a:stretch>
            <a:fillRect/>
          </a:stretch>
        </p:blipFill>
        <p:spPr>
          <a:xfrm>
            <a:off x="2765425" y="622300"/>
            <a:ext cx="4991100" cy="889000"/>
          </a:xfrm>
          <a:prstGeom prst="rect">
            <a:avLst/>
          </a:prstGeom>
          <a:ln w="12700">
            <a:miter lim="400000"/>
          </a:ln>
        </p:spPr>
      </p:pic>
      <p:pic>
        <p:nvPicPr>
          <p:cNvPr id="487" name="slide 39 pic1a.png" descr="slide 39 pic1a"/>
          <p:cNvPicPr/>
          <p:nvPr/>
        </p:nvPicPr>
        <p:blipFill>
          <a:blip r:embed="rId5">
            <a:extLst/>
          </a:blip>
          <a:stretch>
            <a:fillRect/>
          </a:stretch>
        </p:blipFill>
        <p:spPr>
          <a:xfrm>
            <a:off x="5056187" y="2330450"/>
            <a:ext cx="3770313" cy="2497138"/>
          </a:xfrm>
          <a:prstGeom prst="rect">
            <a:avLst/>
          </a:prstGeom>
          <a:ln w="12700">
            <a:miter lim="400000"/>
          </a:ln>
        </p:spPr>
      </p:pic>
      <p:sp>
        <p:nvSpPr>
          <p:cNvPr id="488" name="Shape 488"/>
          <p:cNvSpPr/>
          <p:nvPr/>
        </p:nvSpPr>
        <p:spPr>
          <a:xfrm>
            <a:off x="338137" y="1856737"/>
            <a:ext cx="4692651" cy="38779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    A muchos les gusta terminar una comida con un postre—o una sobremesa. En algunos lugares la palabra «sobremesa» es un sinónimo de postre pero en otros incluye toda la conversación entre los comensales</a:t>
            </a:r>
            <a:r>
              <a:rPr baseline="30000" sz="2000">
                <a:latin typeface="Times New Roman"/>
                <a:ea typeface="Times New Roman"/>
                <a:cs typeface="Times New Roman"/>
                <a:sym typeface="Times New Roman"/>
              </a:rPr>
              <a:t>6</a:t>
            </a:r>
            <a:r>
              <a:rPr sz="2000">
                <a:latin typeface="Times New Roman"/>
                <a:ea typeface="Times New Roman"/>
                <a:cs typeface="Times New Roman"/>
                <a:sym typeface="Times New Roman"/>
              </a:rPr>
              <a:t> mientras toman el postre. Y en España y Latinoamérica la comida puede durar unas horas—sobre todo una comida en un restaurante o durante una fiesta.</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Muchos turistas le preguntan al mesero si el servicio está incluido. La respuesta es casi siempre «sí» y no es necesario dejar una propina. </a:t>
            </a:r>
          </a:p>
        </p:txBody>
      </p:sp>
      <p:sp>
        <p:nvSpPr>
          <p:cNvPr id="489" name="Shape 489"/>
          <p:cNvSpPr/>
          <p:nvPr/>
        </p:nvSpPr>
        <p:spPr>
          <a:xfrm>
            <a:off x="590550" y="5850348"/>
            <a:ext cx="3971925" cy="34842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6</a:t>
            </a:r>
            <a:r>
              <a:rPr>
                <a:latin typeface="Times New Roman"/>
                <a:ea typeface="Times New Roman"/>
                <a:cs typeface="Times New Roman"/>
                <a:sym typeface="Times New Roman"/>
              </a:rPr>
              <a:t>comensales</a:t>
            </a:r>
            <a:r>
              <a:rPr b="1">
                <a:latin typeface="Times New Roman"/>
                <a:ea typeface="Times New Roman"/>
                <a:cs typeface="Times New Roman"/>
                <a:sym typeface="Times New Roman"/>
              </a:rPr>
              <a:t>    </a:t>
            </a:r>
            <a:r>
              <a:rPr i="1">
                <a:latin typeface="Times New Roman"/>
                <a:ea typeface="Times New Roman"/>
                <a:cs typeface="Times New Roman"/>
                <a:sym typeface="Times New Roman"/>
              </a:rPr>
              <a:t>diners</a:t>
            </a:r>
          </a:p>
        </p:txBody>
      </p:sp>
      <p:pic>
        <p:nvPicPr>
          <p:cNvPr id="490" name="slide 39 titletext1a.png" descr="slide 39 titletext1a"/>
          <p:cNvPicPr/>
          <p:nvPr/>
        </p:nvPicPr>
        <p:blipFill>
          <a:blip r:embed="rId6">
            <a:extLst/>
          </a:blip>
          <a:stretch>
            <a:fillRect/>
          </a:stretch>
        </p:blipFill>
        <p:spPr>
          <a:xfrm>
            <a:off x="377825" y="1519237"/>
            <a:ext cx="1968500" cy="317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88"/>
                                        </p:tgtEl>
                                        <p:attrNameLst>
                                          <p:attrName>style.visibility</p:attrName>
                                        </p:attrNameLst>
                                      </p:cBhvr>
                                      <p:to>
                                        <p:strVal val="visible"/>
                                      </p:to>
                                    </p:set>
                                    <p:animEffect filter="fade" transition="in">
                                      <p:cBhvr>
                                        <p:cTn id="7" dur="500"/>
                                        <p:tgtEl>
                                          <p:spTgt spid="48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90"/>
                                        </p:tgtEl>
                                        <p:attrNameLst>
                                          <p:attrName>style.visibility</p:attrName>
                                        </p:attrNameLst>
                                      </p:cBhvr>
                                      <p:to>
                                        <p:strVal val="visible"/>
                                      </p:to>
                                    </p:set>
                                    <p:animEffect filter="fade" transition="in">
                                      <p:cBhvr>
                                        <p:cTn id="11" dur="500"/>
                                        <p:tgtEl>
                                          <p:spTgt spid="490"/>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89"/>
                                        </p:tgtEl>
                                        <p:attrNameLst>
                                          <p:attrName>style.visibility</p:attrName>
                                        </p:attrNameLst>
                                      </p:cBhvr>
                                      <p:to>
                                        <p:strVal val="visible"/>
                                      </p:to>
                                    </p:set>
                                    <p:animEffect filter="fade" transition="in">
                                      <p:cBhvr>
                                        <p:cTn id="15" dur="500"/>
                                        <p:tgtEl>
                                          <p:spTgt spid="48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3" grpId="4"/>
      <p:bldP build="whole" bldLvl="1" animBg="1" rev="0" advAuto="0" spid="488" grpId="1"/>
      <p:bldP build="whole" bldLvl="1" animBg="1" rev="0" advAuto="0" spid="490" grpId="2"/>
      <p:bldP build="whole" bldLvl="1" animBg="1" rev="0" advAuto="0" spid="489"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 of 50</a:t>
            </a:r>
          </a:p>
        </p:txBody>
      </p:sp>
      <p:pic>
        <p:nvPicPr>
          <p:cNvPr id="4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 name="slide 02 titletext1a.png" descr="slide 02 titletext1a"/>
          <p:cNvPicPr/>
          <p:nvPr/>
        </p:nvPicPr>
        <p:blipFill>
          <a:blip r:embed="rId3">
            <a:extLst/>
          </a:blip>
          <a:stretch>
            <a:fillRect/>
          </a:stretch>
        </p:blipFill>
        <p:spPr>
          <a:xfrm>
            <a:off x="328612" y="1066800"/>
            <a:ext cx="5613401" cy="419100"/>
          </a:xfrm>
          <a:prstGeom prst="rect">
            <a:avLst/>
          </a:prstGeom>
          <a:ln w="12700">
            <a:miter lim="400000"/>
          </a:ln>
        </p:spPr>
      </p:pic>
      <p:sp>
        <p:nvSpPr>
          <p:cNvPr id="43" name="Shape 43"/>
          <p:cNvSpPr/>
          <p:nvPr/>
        </p:nvSpPr>
        <p:spPr>
          <a:xfrm>
            <a:off x="6156325" y="3221987"/>
            <a:ext cx="247967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Carlos pidió un biftec. </a:t>
            </a:r>
          </a:p>
        </p:txBody>
      </p:sp>
      <p:sp>
        <p:nvSpPr>
          <p:cNvPr id="44" name="Shape 44"/>
          <p:cNvSpPr/>
          <p:nvPr/>
        </p:nvSpPr>
        <p:spPr>
          <a:xfrm>
            <a:off x="6156325" y="3733162"/>
            <a:ext cx="230822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El mesero lo sirvió. </a:t>
            </a:r>
          </a:p>
        </p:txBody>
      </p:sp>
      <p:pic>
        <p:nvPicPr>
          <p:cNvPr id="45" name="slide 04 pic1a.png" descr="slide 04 pic1a"/>
          <p:cNvPicPr/>
          <p:nvPr/>
        </p:nvPicPr>
        <p:blipFill>
          <a:blip r:embed="rId4">
            <a:extLst/>
          </a:blip>
          <a:stretch>
            <a:fillRect/>
          </a:stretch>
        </p:blipFill>
        <p:spPr>
          <a:xfrm>
            <a:off x="1271587" y="2178050"/>
            <a:ext cx="4775201" cy="3175000"/>
          </a:xfrm>
          <a:prstGeom prst="rect">
            <a:avLst/>
          </a:prstGeom>
          <a:ln w="12700">
            <a:miter lim="400000"/>
          </a:ln>
        </p:spPr>
      </p:pic>
      <p:pic>
        <p:nvPicPr>
          <p:cNvPr id="46" name="cap01Slide02VocabHeader.png" descr="cap01Slide02VocabHeader"/>
          <p:cNvPicPr/>
          <p:nvPr/>
        </p:nvPicPr>
        <p:blipFill>
          <a:blip r:embed="rId5">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3"/>
                                        </p:tgtEl>
                                        <p:attrNameLst>
                                          <p:attrName>style.visibility</p:attrName>
                                        </p:attrNameLst>
                                      </p:cBhvr>
                                      <p:to>
                                        <p:strVal val="visible"/>
                                      </p:to>
                                    </p:set>
                                    <p:animEffect filter="wipe(left)" transition="i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44"/>
                                        </p:tgtEl>
                                        <p:attrNameLst>
                                          <p:attrName>style.visibility</p:attrName>
                                        </p:attrNameLst>
                                      </p:cBhvr>
                                      <p:to>
                                        <p:strVal val="visible"/>
                                      </p:to>
                                    </p:set>
                                    <p:animEffect filter="wipe(left)" transition="i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1"/>
      <p:bldP build="whole" bldLvl="1" animBg="1" rev="0" advAuto="0" spid="41" grpId="3"/>
      <p:bldP build="whole" bldLvl="1" animBg="1" rev="0" advAuto="0" spid="44" grpId="2"/>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40 of 50</a:t>
            </a:r>
          </a:p>
        </p:txBody>
      </p:sp>
      <p:pic>
        <p:nvPicPr>
          <p:cNvPr id="49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94"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
        <p:nvSpPr>
          <p:cNvPr id="495" name="Shape 495"/>
          <p:cNvSpPr/>
          <p:nvPr/>
        </p:nvSpPr>
        <p:spPr>
          <a:xfrm>
            <a:off x="638175" y="4894971"/>
            <a:ext cx="4233863" cy="8304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rPr>
                <a:latin typeface="Times New Roman"/>
                <a:ea typeface="Times New Roman"/>
                <a:cs typeface="Times New Roman"/>
                <a:sym typeface="Times New Roman"/>
              </a:rPr>
              <a:t>Los cafés al aire libre son muy </a:t>
            </a:r>
            <a:endParaRPr>
              <a:latin typeface="Times New Roman"/>
              <a:ea typeface="Times New Roman"/>
              <a:cs typeface="Times New Roman"/>
              <a:sym typeface="Times New Roman"/>
            </a:endParaRPr>
          </a:p>
          <a:p>
            <a:pPr lvl="0" algn="ctr">
              <a:lnSpc>
                <a:spcPct val="90000"/>
              </a:lnSpc>
            </a:pPr>
            <a:r>
              <a:rPr>
                <a:latin typeface="Times New Roman"/>
                <a:ea typeface="Times New Roman"/>
                <a:cs typeface="Times New Roman"/>
                <a:sym typeface="Times New Roman"/>
              </a:rPr>
              <a:t>populares en la Recoleta, un barrio </a:t>
            </a:r>
            <a:endParaRPr>
              <a:latin typeface="Times New Roman"/>
              <a:ea typeface="Times New Roman"/>
              <a:cs typeface="Times New Roman"/>
              <a:sym typeface="Times New Roman"/>
            </a:endParaRPr>
          </a:p>
          <a:p>
            <a:pPr lvl="0" algn="ctr">
              <a:lnSpc>
                <a:spcPct val="90000"/>
              </a:lnSpc>
            </a:pPr>
            <a:r>
              <a:rPr>
                <a:latin typeface="Times New Roman"/>
                <a:ea typeface="Times New Roman"/>
                <a:cs typeface="Times New Roman"/>
                <a:sym typeface="Times New Roman"/>
              </a:rPr>
              <a:t>bonito de Buenos Aires.</a:t>
            </a:r>
          </a:p>
        </p:txBody>
      </p:sp>
      <p:pic>
        <p:nvPicPr>
          <p:cNvPr id="496" name="slide 34 titletext1a.png" descr="slide 34 titletext1a"/>
          <p:cNvPicPr/>
          <p:nvPr/>
        </p:nvPicPr>
        <p:blipFill>
          <a:blip r:embed="rId4">
            <a:extLst/>
          </a:blip>
          <a:stretch>
            <a:fillRect/>
          </a:stretch>
        </p:blipFill>
        <p:spPr>
          <a:xfrm>
            <a:off x="2765425" y="622300"/>
            <a:ext cx="4991100" cy="889000"/>
          </a:xfrm>
          <a:prstGeom prst="rect">
            <a:avLst/>
          </a:prstGeom>
          <a:ln w="12700">
            <a:miter lim="400000"/>
          </a:ln>
        </p:spPr>
      </p:pic>
      <p:pic>
        <p:nvPicPr>
          <p:cNvPr id="497" name="slide 40 pic1a.png" descr="slide 40 pic1a"/>
          <p:cNvPicPr/>
          <p:nvPr/>
        </p:nvPicPr>
        <p:blipFill>
          <a:blip r:embed="rId5">
            <a:extLst/>
          </a:blip>
          <a:stretch>
            <a:fillRect/>
          </a:stretch>
        </p:blipFill>
        <p:spPr>
          <a:xfrm>
            <a:off x="628650" y="2006600"/>
            <a:ext cx="4292600" cy="2921000"/>
          </a:xfrm>
          <a:prstGeom prst="rect">
            <a:avLst/>
          </a:prstGeom>
          <a:ln w="12700">
            <a:miter lim="400000"/>
          </a:ln>
        </p:spPr>
      </p:pic>
      <p:sp>
        <p:nvSpPr>
          <p:cNvPr id="498" name="Shape 498"/>
          <p:cNvSpPr/>
          <p:nvPr/>
        </p:nvSpPr>
        <p:spPr>
          <a:xfrm>
            <a:off x="5187950" y="2028187"/>
            <a:ext cx="3578225" cy="35858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    ¡Un punto muy importante!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Si no comes toda la comida no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puedes llevar las sobras</a:t>
            </a:r>
            <a:r>
              <a:rPr baseline="30000" sz="2000">
                <a:latin typeface="Times New Roman"/>
                <a:ea typeface="Times New Roman"/>
                <a:cs typeface="Times New Roman"/>
                <a:sym typeface="Times New Roman"/>
              </a:rPr>
              <a:t>7</a:t>
            </a:r>
            <a:r>
              <a:rPr sz="2000">
                <a:latin typeface="Times New Roman"/>
                <a:ea typeface="Times New Roman"/>
                <a:cs typeface="Times New Roman"/>
                <a:sym typeface="Times New Roman"/>
              </a:rPr>
              <a:t> a casa.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La etiqueta no lo permite.</a:t>
            </a:r>
            <a:endParaRPr sz="2000">
              <a:latin typeface="Times New Roman"/>
              <a:ea typeface="Times New Roman"/>
              <a:cs typeface="Times New Roman"/>
              <a:sym typeface="Times New Roman"/>
            </a:endParaRPr>
          </a:p>
          <a:p>
            <a:pPr lvl="0"/>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    Después de comer bien en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un restaurante, a mucha gente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le gusta ir a otro local para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tomar su cafecito—un local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que se especializa en el café.</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¡Buen apetito! </a:t>
            </a:r>
          </a:p>
        </p:txBody>
      </p:sp>
      <p:sp>
        <p:nvSpPr>
          <p:cNvPr id="499" name="Shape 499"/>
          <p:cNvSpPr/>
          <p:nvPr/>
        </p:nvSpPr>
        <p:spPr>
          <a:xfrm>
            <a:off x="5443537" y="5821773"/>
            <a:ext cx="2041526" cy="34842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90000"/>
              </a:lnSpc>
            </a:pPr>
            <a:r>
              <a:rPr baseline="30000">
                <a:latin typeface="Times New Roman"/>
                <a:ea typeface="Times New Roman"/>
                <a:cs typeface="Times New Roman"/>
                <a:sym typeface="Times New Roman"/>
              </a:rPr>
              <a:t>7</a:t>
            </a:r>
            <a:r>
              <a:rPr>
                <a:latin typeface="Times New Roman"/>
                <a:ea typeface="Times New Roman"/>
                <a:cs typeface="Times New Roman"/>
                <a:sym typeface="Times New Roman"/>
              </a:rPr>
              <a:t>sobras</a:t>
            </a:r>
            <a:r>
              <a:rPr b="1">
                <a:latin typeface="Times New Roman"/>
                <a:ea typeface="Times New Roman"/>
                <a:cs typeface="Times New Roman"/>
                <a:sym typeface="Times New Roman"/>
              </a:rPr>
              <a:t>     </a:t>
            </a:r>
            <a:r>
              <a:rPr i="1">
                <a:latin typeface="Times New Roman"/>
                <a:ea typeface="Times New Roman"/>
                <a:cs typeface="Times New Roman"/>
                <a:sym typeface="Times New Roman"/>
              </a:rPr>
              <a:t>leftovers</a:t>
            </a:r>
          </a:p>
        </p:txBody>
      </p:sp>
      <p:pic>
        <p:nvPicPr>
          <p:cNvPr id="500" name="slide 40 titletext1a.png" descr="slide 40 titletext1a"/>
          <p:cNvPicPr/>
          <p:nvPr/>
        </p:nvPicPr>
        <p:blipFill>
          <a:blip r:embed="rId6">
            <a:extLst/>
          </a:blip>
          <a:stretch>
            <a:fillRect/>
          </a:stretch>
        </p:blipFill>
        <p:spPr>
          <a:xfrm>
            <a:off x="5233987" y="1651000"/>
            <a:ext cx="1295401" cy="317500"/>
          </a:xfrm>
          <a:prstGeom prst="rect">
            <a:avLst/>
          </a:prstGeom>
          <a:ln w="12700">
            <a:miter lim="400000"/>
          </a:ln>
        </p:spPr>
      </p:pic>
      <p:pic>
        <p:nvPicPr>
          <p:cNvPr id="501" name="slide 40 titletext2a.png" descr="slide 40 titletext2a"/>
          <p:cNvPicPr/>
          <p:nvPr/>
        </p:nvPicPr>
        <p:blipFill>
          <a:blip r:embed="rId7">
            <a:extLst/>
          </a:blip>
          <a:stretch>
            <a:fillRect/>
          </a:stretch>
        </p:blipFill>
        <p:spPr>
          <a:xfrm>
            <a:off x="5233987" y="3484562"/>
            <a:ext cx="2590801" cy="317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98"/>
                                        </p:tgtEl>
                                        <p:attrNameLst>
                                          <p:attrName>style.visibility</p:attrName>
                                        </p:attrNameLst>
                                      </p:cBhvr>
                                      <p:to>
                                        <p:strVal val="visible"/>
                                      </p:to>
                                    </p:set>
                                    <p:animEffect filter="fade" transition="in">
                                      <p:cBhvr>
                                        <p:cTn id="7" dur="500"/>
                                        <p:tgtEl>
                                          <p:spTgt spid="49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500"/>
                                        </p:tgtEl>
                                        <p:attrNameLst>
                                          <p:attrName>style.visibility</p:attrName>
                                        </p:attrNameLst>
                                      </p:cBhvr>
                                      <p:to>
                                        <p:strVal val="visible"/>
                                      </p:to>
                                    </p:set>
                                    <p:animEffect filter="fade" transition="in">
                                      <p:cBhvr>
                                        <p:cTn id="11" dur="500"/>
                                        <p:tgtEl>
                                          <p:spTgt spid="500"/>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501"/>
                                        </p:tgtEl>
                                        <p:attrNameLst>
                                          <p:attrName>style.visibility</p:attrName>
                                        </p:attrNameLst>
                                      </p:cBhvr>
                                      <p:to>
                                        <p:strVal val="visible"/>
                                      </p:to>
                                    </p:set>
                                    <p:animEffect filter="fade" transition="in">
                                      <p:cBhvr>
                                        <p:cTn id="15" dur="500"/>
                                        <p:tgtEl>
                                          <p:spTgt spid="501"/>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499"/>
                                        </p:tgtEl>
                                        <p:attrNameLst>
                                          <p:attrName>style.visibility</p:attrName>
                                        </p:attrNameLst>
                                      </p:cBhvr>
                                      <p:to>
                                        <p:strVal val="visible"/>
                                      </p:to>
                                    </p:set>
                                    <p:animEffect filter="fade" transition="in">
                                      <p:cBhvr>
                                        <p:cTn id="19" dur="500"/>
                                        <p:tgtEl>
                                          <p:spTgt spid="49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0" grpId="2"/>
      <p:bldP build="whole" bldLvl="1" animBg="1" rev="0" advAuto="0" spid="501" grpId="3"/>
      <p:bldP build="whole" bldLvl="1" animBg="1" rev="0" advAuto="0" spid="498" grpId="1"/>
      <p:bldP build="whole" bldLvl="1" animBg="1" rev="0" advAuto="0" spid="499" grpId="4"/>
      <p:bldP build="whole" bldLvl="1" animBg="1" rev="0" advAuto="0" spid="493" grpId="5"/>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Shape 50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41 of 50</a:t>
            </a:r>
          </a:p>
        </p:txBody>
      </p:sp>
      <p:pic>
        <p:nvPicPr>
          <p:cNvPr id="50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05"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4"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7" name="Shape 50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42 of 50</a:t>
            </a:r>
          </a:p>
        </p:txBody>
      </p:sp>
      <p:pic>
        <p:nvPicPr>
          <p:cNvPr id="508"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509" name="Shape 509"/>
          <p:cNvSpPr/>
          <p:nvPr/>
        </p:nvSpPr>
        <p:spPr>
          <a:xfrm>
            <a:off x="4213225" y="1524950"/>
            <a:ext cx="4559300" cy="38779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    Anoche Julio y un grupo de sus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amigos fueron a cenar en un restaurante. Se divirtieron porque les gusta estar en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su grupo pero la verdad es que no comieron bien. Fue un desastre.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Nada anduvo bien. Todo salió mal.</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Por ejemplo, Julio pidió un biftec a término medio. Y lo repitió dos veces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al mesero—a término medio. Pidió también papas fritas y una ensalada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de lechuga y tomates. Y, ¿qué le sirvió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el mesero? Es verdad que le sirvió un biftec—pero no a término medio.</a:t>
            </a:r>
            <a:r>
              <a:rPr>
                <a:latin typeface="Times New Roman"/>
                <a:ea typeface="Times New Roman"/>
                <a:cs typeface="Times New Roman"/>
                <a:sym typeface="Times New Roman"/>
              </a:rPr>
              <a:t> </a:t>
            </a:r>
          </a:p>
        </p:txBody>
      </p:sp>
      <p:pic>
        <p:nvPicPr>
          <p:cNvPr id="510" name="unPocoMas.png" descr="unPocoMas"/>
          <p:cNvPicPr/>
          <p:nvPr/>
        </p:nvPicPr>
        <p:blipFill>
          <a:blip r:embed="rId3">
            <a:extLst/>
          </a:blip>
          <a:stretch>
            <a:fillRect/>
          </a:stretch>
        </p:blipFill>
        <p:spPr>
          <a:xfrm>
            <a:off x="0" y="3175"/>
            <a:ext cx="9142413" cy="1295400"/>
          </a:xfrm>
          <a:prstGeom prst="rect">
            <a:avLst/>
          </a:prstGeom>
          <a:ln w="12700">
            <a:miter lim="400000"/>
          </a:ln>
        </p:spPr>
      </p:pic>
      <p:pic>
        <p:nvPicPr>
          <p:cNvPr id="511" name="slide 42 titletext1a.png" descr="slide 42 titletext1a"/>
          <p:cNvPicPr/>
          <p:nvPr/>
        </p:nvPicPr>
        <p:blipFill>
          <a:blip r:embed="rId4">
            <a:extLst/>
          </a:blip>
          <a:stretch>
            <a:fillRect/>
          </a:stretch>
        </p:blipFill>
        <p:spPr>
          <a:xfrm>
            <a:off x="3286125" y="596900"/>
            <a:ext cx="3949700" cy="469900"/>
          </a:xfrm>
          <a:prstGeom prst="rect">
            <a:avLst/>
          </a:prstGeom>
          <a:ln w="12700">
            <a:miter lim="400000"/>
          </a:ln>
        </p:spPr>
      </p:pic>
      <p:pic>
        <p:nvPicPr>
          <p:cNvPr id="512" name="slide 42 pic1a.png" descr="slide 42 pic1a"/>
          <p:cNvPicPr/>
          <p:nvPr/>
        </p:nvPicPr>
        <p:blipFill>
          <a:blip r:embed="rId5">
            <a:extLst/>
          </a:blip>
          <a:stretch>
            <a:fillRect/>
          </a:stretch>
        </p:blipFill>
        <p:spPr>
          <a:xfrm>
            <a:off x="827087" y="1654175"/>
            <a:ext cx="3048001" cy="406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09"/>
                                        </p:tgtEl>
                                        <p:attrNameLst>
                                          <p:attrName>style.visibility</p:attrName>
                                        </p:attrNameLst>
                                      </p:cBhvr>
                                      <p:to>
                                        <p:strVal val="visible"/>
                                      </p:to>
                                    </p:set>
                                    <p:animEffect filter="fade" transition="in">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8" grpId="2"/>
      <p:bldP build="whole" bldLvl="1" animBg="1" rev="0" advAuto="0" spid="509"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Shape 51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43 of 50</a:t>
            </a:r>
          </a:p>
        </p:txBody>
      </p:sp>
      <p:pic>
        <p:nvPicPr>
          <p:cNvPr id="51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516" name="Shape 516"/>
          <p:cNvSpPr/>
          <p:nvPr/>
        </p:nvSpPr>
        <p:spPr>
          <a:xfrm>
            <a:off x="4241800" y="1537649"/>
            <a:ext cx="4675188" cy="41700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Le sirvió el biftec casi crudo y a Julio no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le gusta la carne muy roja. ¿Le sirvió las papas fritas? No. Le puso un plato de arroz y le dio una ensalada pero sin tomates. ¿Qué piensas? ¿Dejó Julio una buena propina para el mesero? Tú puedes decidir. Pero, te digo una cosa. Cuando salió del restaurante Julio dijo: —¡Increíble! Yo le pedí una cosa y él me sirvió otra. No sé si </a:t>
            </a:r>
            <a:br>
              <a:rPr sz="2000">
                <a:latin typeface="Times New Roman"/>
                <a:ea typeface="Times New Roman"/>
                <a:cs typeface="Times New Roman"/>
                <a:sym typeface="Times New Roman"/>
              </a:rPr>
            </a:br>
            <a:r>
              <a:rPr sz="2000">
                <a:latin typeface="Times New Roman"/>
                <a:ea typeface="Times New Roman"/>
                <a:cs typeface="Times New Roman"/>
                <a:sym typeface="Times New Roman"/>
              </a:rPr>
              <a:t>él me comprendió o no.</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¿Fuiste una vez a un restaurante cuando tuviste una mala experiencia como la experiencia de Julio y sus amigos? ¿Te enfadaste? ¿Le dijiste algo al mesero o no? </a:t>
            </a:r>
          </a:p>
        </p:txBody>
      </p:sp>
      <p:pic>
        <p:nvPicPr>
          <p:cNvPr id="517" name="unPocoMas.png" descr="unPocoMas"/>
          <p:cNvPicPr/>
          <p:nvPr/>
        </p:nvPicPr>
        <p:blipFill>
          <a:blip r:embed="rId3">
            <a:extLst/>
          </a:blip>
          <a:stretch>
            <a:fillRect/>
          </a:stretch>
        </p:blipFill>
        <p:spPr>
          <a:xfrm>
            <a:off x="0" y="3175"/>
            <a:ext cx="9142413" cy="1295400"/>
          </a:xfrm>
          <a:prstGeom prst="rect">
            <a:avLst/>
          </a:prstGeom>
          <a:ln w="12700">
            <a:miter lim="400000"/>
          </a:ln>
        </p:spPr>
      </p:pic>
      <p:pic>
        <p:nvPicPr>
          <p:cNvPr id="518" name="slide 42 titletext1a.png" descr="slide 42 titletext1a"/>
          <p:cNvPicPr/>
          <p:nvPr/>
        </p:nvPicPr>
        <p:blipFill>
          <a:blip r:embed="rId4">
            <a:extLst/>
          </a:blip>
          <a:stretch>
            <a:fillRect/>
          </a:stretch>
        </p:blipFill>
        <p:spPr>
          <a:xfrm>
            <a:off x="3286125" y="596900"/>
            <a:ext cx="3949700" cy="469900"/>
          </a:xfrm>
          <a:prstGeom prst="rect">
            <a:avLst/>
          </a:prstGeom>
          <a:ln w="12700">
            <a:miter lim="400000"/>
          </a:ln>
        </p:spPr>
      </p:pic>
      <p:pic>
        <p:nvPicPr>
          <p:cNvPr id="519" name="slide 42 pic1a.png" descr="slide 42 pic1a"/>
          <p:cNvPicPr/>
          <p:nvPr/>
        </p:nvPicPr>
        <p:blipFill>
          <a:blip r:embed="rId5">
            <a:extLst/>
          </a:blip>
          <a:stretch>
            <a:fillRect/>
          </a:stretch>
        </p:blipFill>
        <p:spPr>
          <a:xfrm>
            <a:off x="827087" y="1654175"/>
            <a:ext cx="3048001" cy="406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16"/>
                                        </p:tgtEl>
                                        <p:attrNameLst>
                                          <p:attrName>style.visibility</p:attrName>
                                        </p:attrNameLst>
                                      </p:cBhvr>
                                      <p:to>
                                        <p:strVal val="visible"/>
                                      </p:to>
                                    </p:set>
                                    <p:animEffect filter="fade" transition="in">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6" grpId="1"/>
      <p:bldP build="whole" bldLvl="1" animBg="1" rev="0" advAuto="0" spid="515" grpId="2"/>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1" name="Shape 52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44 of 50</a:t>
            </a:r>
          </a:p>
        </p:txBody>
      </p:sp>
      <p:pic>
        <p:nvPicPr>
          <p:cNvPr id="522"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23" name="unPocoMas.png" descr="unPocoMas"/>
          <p:cNvPicPr/>
          <p:nvPr/>
        </p:nvPicPr>
        <p:blipFill>
          <a:blip r:embed="rId3">
            <a:extLst/>
          </a:blip>
          <a:stretch>
            <a:fillRect/>
          </a:stretch>
        </p:blipFill>
        <p:spPr>
          <a:xfrm>
            <a:off x="0" y="3175"/>
            <a:ext cx="9142413" cy="12954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2"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5" name="Shape 52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45 of 50</a:t>
            </a:r>
          </a:p>
        </p:txBody>
      </p:sp>
      <p:pic>
        <p:nvPicPr>
          <p:cNvPr id="52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27"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28"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sp>
        <p:nvSpPr>
          <p:cNvPr id="529" name="Shape 529"/>
          <p:cNvSpPr/>
          <p:nvPr/>
        </p:nvSpPr>
        <p:spPr>
          <a:xfrm>
            <a:off x="2601912" y="2390292"/>
            <a:ext cx="4279901" cy="25473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latin typeface="Times New Roman"/>
                <a:ea typeface="Times New Roman"/>
                <a:cs typeface="Times New Roman"/>
                <a:sym typeface="Times New Roman"/>
              </a:rPr>
              <a:t>el restaurante                                     </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mesa                                               el/la mesero(a),</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   el/la camarero(a) </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menú                                             </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cuenta                                              </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propina </a:t>
            </a:r>
          </a:p>
        </p:txBody>
      </p:sp>
      <p:sp>
        <p:nvSpPr>
          <p:cNvPr id="530" name="Shape 530"/>
          <p:cNvSpPr/>
          <p:nvPr/>
        </p:nvSpPr>
        <p:spPr>
          <a:xfrm>
            <a:off x="4859337" y="2334575"/>
            <a:ext cx="30099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restaurant</a:t>
            </a:r>
          </a:p>
        </p:txBody>
      </p:sp>
      <p:sp>
        <p:nvSpPr>
          <p:cNvPr id="531" name="Shape 531"/>
          <p:cNvSpPr/>
          <p:nvPr/>
        </p:nvSpPr>
        <p:spPr>
          <a:xfrm>
            <a:off x="4859337" y="2740975"/>
            <a:ext cx="11176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table</a:t>
            </a:r>
          </a:p>
        </p:txBody>
      </p:sp>
      <p:sp>
        <p:nvSpPr>
          <p:cNvPr id="532" name="Shape 532"/>
          <p:cNvSpPr/>
          <p:nvPr/>
        </p:nvSpPr>
        <p:spPr>
          <a:xfrm>
            <a:off x="4859337" y="3106100"/>
            <a:ext cx="3679826"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0000"/>
              </a:lnSpc>
              <a:defRPr sz="2000">
                <a:latin typeface="Times New Roman"/>
                <a:ea typeface="Times New Roman"/>
                <a:cs typeface="Times New Roman"/>
                <a:sym typeface="Times New Roman"/>
              </a:defRPr>
            </a:lvl1pPr>
          </a:lstStyle>
          <a:p>
            <a:pPr lvl="0">
              <a:defRPr sz="1800"/>
            </a:pPr>
            <a:r>
              <a:rPr sz="2000"/>
              <a:t>waiter (waitress), server</a:t>
            </a:r>
          </a:p>
        </p:txBody>
      </p:sp>
      <p:sp>
        <p:nvSpPr>
          <p:cNvPr id="533" name="Shape 533"/>
          <p:cNvSpPr/>
          <p:nvPr/>
        </p:nvSpPr>
        <p:spPr>
          <a:xfrm>
            <a:off x="4859337" y="3877625"/>
            <a:ext cx="9017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menu</a:t>
            </a:r>
          </a:p>
        </p:txBody>
      </p:sp>
      <p:sp>
        <p:nvSpPr>
          <p:cNvPr id="534" name="Shape 534"/>
          <p:cNvSpPr/>
          <p:nvPr/>
        </p:nvSpPr>
        <p:spPr>
          <a:xfrm>
            <a:off x="4859337" y="4237987"/>
            <a:ext cx="2373313"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latin typeface="Times New Roman"/>
                <a:ea typeface="Times New Roman"/>
                <a:cs typeface="Times New Roman"/>
                <a:sym typeface="Times New Roman"/>
              </a:rPr>
              <a:t>check </a:t>
            </a:r>
            <a:r>
              <a:rPr i="1" sz="2000">
                <a:latin typeface="Times New Roman"/>
                <a:ea typeface="Times New Roman"/>
                <a:cs typeface="Times New Roman"/>
                <a:sym typeface="Times New Roman"/>
              </a:rPr>
              <a:t>(restaurant)</a:t>
            </a:r>
          </a:p>
        </p:txBody>
      </p:sp>
      <p:sp>
        <p:nvSpPr>
          <p:cNvPr id="535" name="Shape 535"/>
          <p:cNvSpPr/>
          <p:nvPr/>
        </p:nvSpPr>
        <p:spPr>
          <a:xfrm>
            <a:off x="4859337" y="4626925"/>
            <a:ext cx="2187576"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latin typeface="Times New Roman"/>
                <a:ea typeface="Times New Roman"/>
                <a:cs typeface="Times New Roman"/>
                <a:sym typeface="Times New Roman"/>
              </a:rPr>
              <a:t>tip </a:t>
            </a:r>
            <a:r>
              <a:rPr i="1" sz="2000">
                <a:latin typeface="Times New Roman"/>
                <a:ea typeface="Times New Roman"/>
                <a:cs typeface="Times New Roman"/>
                <a:sym typeface="Times New Roman"/>
              </a:rPr>
              <a:t>(restaurant)</a:t>
            </a:r>
          </a:p>
        </p:txBody>
      </p:sp>
      <p:pic>
        <p:nvPicPr>
          <p:cNvPr id="536" name="slide 45 titletext1a.png" descr="slide 45 titletext1a"/>
          <p:cNvPicPr/>
          <p:nvPr/>
        </p:nvPicPr>
        <p:blipFill>
          <a:blip r:embed="rId5">
            <a:extLst/>
          </a:blip>
          <a:stretch>
            <a:fillRect/>
          </a:stretch>
        </p:blipFill>
        <p:spPr>
          <a:xfrm>
            <a:off x="355600" y="1587500"/>
            <a:ext cx="8431213" cy="4191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30"/>
                                        </p:tgtEl>
                                        <p:attrNameLst>
                                          <p:attrName>style.visibility</p:attrName>
                                        </p:attrNameLst>
                                      </p:cBhvr>
                                      <p:to>
                                        <p:strVal val="visible"/>
                                      </p:to>
                                    </p:set>
                                    <p:anim calcmode="lin" valueType="num">
                                      <p:cBhvr>
                                        <p:cTn id="7" dur="500" fill="hold"/>
                                        <p:tgtEl>
                                          <p:spTgt spid="530"/>
                                        </p:tgtEl>
                                        <p:attrNameLst>
                                          <p:attrName>ppt_x</p:attrName>
                                        </p:attrNameLst>
                                      </p:cBhvr>
                                      <p:tavLst>
                                        <p:tav tm="0">
                                          <p:val>
                                            <p:strVal val="1+#ppt_w/2"/>
                                          </p:val>
                                        </p:tav>
                                        <p:tav tm="100000">
                                          <p:val>
                                            <p:strVal val="#ppt_x"/>
                                          </p:val>
                                        </p:tav>
                                      </p:tavLst>
                                    </p:anim>
                                    <p:anim calcmode="lin" valueType="num">
                                      <p:cBhvr>
                                        <p:cTn id="8" dur="500" fill="hold"/>
                                        <p:tgtEl>
                                          <p:spTgt spid="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31"/>
                                        </p:tgtEl>
                                        <p:attrNameLst>
                                          <p:attrName>style.visibility</p:attrName>
                                        </p:attrNameLst>
                                      </p:cBhvr>
                                      <p:to>
                                        <p:strVal val="visible"/>
                                      </p:to>
                                    </p:set>
                                    <p:anim calcmode="lin" valueType="num">
                                      <p:cBhvr>
                                        <p:cTn id="13" dur="500" fill="hold"/>
                                        <p:tgtEl>
                                          <p:spTgt spid="531"/>
                                        </p:tgtEl>
                                        <p:attrNameLst>
                                          <p:attrName>ppt_x</p:attrName>
                                        </p:attrNameLst>
                                      </p:cBhvr>
                                      <p:tavLst>
                                        <p:tav tm="0">
                                          <p:val>
                                            <p:strVal val="1+#ppt_w/2"/>
                                          </p:val>
                                        </p:tav>
                                        <p:tav tm="100000">
                                          <p:val>
                                            <p:strVal val="#ppt_x"/>
                                          </p:val>
                                        </p:tav>
                                      </p:tavLst>
                                    </p:anim>
                                    <p:anim calcmode="lin" valueType="num">
                                      <p:cBhvr>
                                        <p:cTn id="14" dur="500" fill="hold"/>
                                        <p:tgtEl>
                                          <p:spTgt spid="5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32"/>
                                        </p:tgtEl>
                                        <p:attrNameLst>
                                          <p:attrName>style.visibility</p:attrName>
                                        </p:attrNameLst>
                                      </p:cBhvr>
                                      <p:to>
                                        <p:strVal val="visible"/>
                                      </p:to>
                                    </p:set>
                                    <p:anim calcmode="lin" valueType="num">
                                      <p:cBhvr>
                                        <p:cTn id="19" dur="500" fill="hold"/>
                                        <p:tgtEl>
                                          <p:spTgt spid="532"/>
                                        </p:tgtEl>
                                        <p:attrNameLst>
                                          <p:attrName>ppt_x</p:attrName>
                                        </p:attrNameLst>
                                      </p:cBhvr>
                                      <p:tavLst>
                                        <p:tav tm="0">
                                          <p:val>
                                            <p:strVal val="1+#ppt_w/2"/>
                                          </p:val>
                                        </p:tav>
                                        <p:tav tm="100000">
                                          <p:val>
                                            <p:strVal val="#ppt_x"/>
                                          </p:val>
                                        </p:tav>
                                      </p:tavLst>
                                    </p:anim>
                                    <p:anim calcmode="lin" valueType="num">
                                      <p:cBhvr>
                                        <p:cTn id="20" dur="500" fill="hold"/>
                                        <p:tgtEl>
                                          <p:spTgt spid="5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33"/>
                                        </p:tgtEl>
                                        <p:attrNameLst>
                                          <p:attrName>style.visibility</p:attrName>
                                        </p:attrNameLst>
                                      </p:cBhvr>
                                      <p:to>
                                        <p:strVal val="visible"/>
                                      </p:to>
                                    </p:set>
                                    <p:anim calcmode="lin" valueType="num">
                                      <p:cBhvr>
                                        <p:cTn id="25" dur="500" fill="hold"/>
                                        <p:tgtEl>
                                          <p:spTgt spid="533"/>
                                        </p:tgtEl>
                                        <p:attrNameLst>
                                          <p:attrName>ppt_x</p:attrName>
                                        </p:attrNameLst>
                                      </p:cBhvr>
                                      <p:tavLst>
                                        <p:tav tm="0">
                                          <p:val>
                                            <p:strVal val="1+#ppt_w/2"/>
                                          </p:val>
                                        </p:tav>
                                        <p:tav tm="100000">
                                          <p:val>
                                            <p:strVal val="#ppt_x"/>
                                          </p:val>
                                        </p:tav>
                                      </p:tavLst>
                                    </p:anim>
                                    <p:anim calcmode="lin" valueType="num">
                                      <p:cBhvr>
                                        <p:cTn id="26" dur="500" fill="hold"/>
                                        <p:tgtEl>
                                          <p:spTgt spid="5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34"/>
                                        </p:tgtEl>
                                        <p:attrNameLst>
                                          <p:attrName>style.visibility</p:attrName>
                                        </p:attrNameLst>
                                      </p:cBhvr>
                                      <p:to>
                                        <p:strVal val="visible"/>
                                      </p:to>
                                    </p:set>
                                    <p:anim calcmode="lin" valueType="num">
                                      <p:cBhvr>
                                        <p:cTn id="31" dur="500" fill="hold"/>
                                        <p:tgtEl>
                                          <p:spTgt spid="534"/>
                                        </p:tgtEl>
                                        <p:attrNameLst>
                                          <p:attrName>ppt_x</p:attrName>
                                        </p:attrNameLst>
                                      </p:cBhvr>
                                      <p:tavLst>
                                        <p:tav tm="0">
                                          <p:val>
                                            <p:strVal val="1+#ppt_w/2"/>
                                          </p:val>
                                        </p:tav>
                                        <p:tav tm="100000">
                                          <p:val>
                                            <p:strVal val="#ppt_x"/>
                                          </p:val>
                                        </p:tav>
                                      </p:tavLst>
                                    </p:anim>
                                    <p:anim calcmode="lin" valueType="num">
                                      <p:cBhvr>
                                        <p:cTn id="32" dur="500" fill="hold"/>
                                        <p:tgtEl>
                                          <p:spTgt spid="5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35"/>
                                        </p:tgtEl>
                                        <p:attrNameLst>
                                          <p:attrName>style.visibility</p:attrName>
                                        </p:attrNameLst>
                                      </p:cBhvr>
                                      <p:to>
                                        <p:strVal val="visible"/>
                                      </p:to>
                                    </p:set>
                                    <p:anim calcmode="lin" valueType="num">
                                      <p:cBhvr>
                                        <p:cTn id="37" dur="500" fill="hold"/>
                                        <p:tgtEl>
                                          <p:spTgt spid="535"/>
                                        </p:tgtEl>
                                        <p:attrNameLst>
                                          <p:attrName>ppt_x</p:attrName>
                                        </p:attrNameLst>
                                      </p:cBhvr>
                                      <p:tavLst>
                                        <p:tav tm="0">
                                          <p:val>
                                            <p:strVal val="1+#ppt_w/2"/>
                                          </p:val>
                                        </p:tav>
                                        <p:tav tm="100000">
                                          <p:val>
                                            <p:strVal val="#ppt_x"/>
                                          </p:val>
                                        </p:tav>
                                      </p:tavLst>
                                    </p:anim>
                                    <p:anim calcmode="lin" valueType="num">
                                      <p:cBhvr>
                                        <p:cTn id="38" dur="500" fill="hold"/>
                                        <p:tgtEl>
                                          <p:spTgt spid="5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1" grpId="2"/>
      <p:bldP build="whole" bldLvl="1" animBg="1" rev="0" advAuto="0" spid="532" grpId="3"/>
      <p:bldP build="whole" bldLvl="1" animBg="1" rev="0" advAuto="0" spid="534" grpId="5"/>
      <p:bldP build="whole" bldLvl="1" animBg="1" rev="0" advAuto="0" spid="526" grpId="7"/>
      <p:bldP build="whole" bldLvl="1" animBg="1" rev="0" advAuto="0" spid="533" grpId="4"/>
      <p:bldP build="whole" bldLvl="1" animBg="1" rev="0" advAuto="0" spid="530" grpId="1"/>
      <p:bldP build="whole" bldLvl="1" animBg="1" rev="0" advAuto="0" spid="535" grpId="6"/>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8" name="Shape 53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46 of 50</a:t>
            </a:r>
          </a:p>
        </p:txBody>
      </p:sp>
      <p:pic>
        <p:nvPicPr>
          <p:cNvPr id="539"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40"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41"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542" name="Shape 542"/>
          <p:cNvSpPr/>
          <p:nvPr/>
        </p:nvSpPr>
        <p:spPr>
          <a:xfrm>
            <a:off x="2749550" y="2407277"/>
            <a:ext cx="2570163" cy="327217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latin typeface="Times New Roman"/>
                <a:ea typeface="Times New Roman"/>
                <a:cs typeface="Times New Roman"/>
                <a:sym typeface="Times New Roman"/>
              </a:rPr>
              <a:t>la taza</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platillo</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plato</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tenedor</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cuchillo</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cucharita</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cuchara</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mantel</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servilleta</a:t>
            </a:r>
          </a:p>
        </p:txBody>
      </p:sp>
      <p:sp>
        <p:nvSpPr>
          <p:cNvPr id="543" name="Shape 543"/>
          <p:cNvSpPr/>
          <p:nvPr/>
        </p:nvSpPr>
        <p:spPr>
          <a:xfrm>
            <a:off x="4645025" y="2332987"/>
            <a:ext cx="3009900"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cup</a:t>
            </a:r>
          </a:p>
        </p:txBody>
      </p:sp>
      <p:sp>
        <p:nvSpPr>
          <p:cNvPr id="544" name="Shape 544"/>
          <p:cNvSpPr/>
          <p:nvPr/>
        </p:nvSpPr>
        <p:spPr>
          <a:xfrm>
            <a:off x="4645025" y="2739387"/>
            <a:ext cx="218757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saucer</a:t>
            </a:r>
          </a:p>
        </p:txBody>
      </p:sp>
      <p:sp>
        <p:nvSpPr>
          <p:cNvPr id="545" name="Shape 545"/>
          <p:cNvSpPr/>
          <p:nvPr/>
        </p:nvSpPr>
        <p:spPr>
          <a:xfrm>
            <a:off x="4645025" y="3118800"/>
            <a:ext cx="363537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dish </a:t>
            </a:r>
            <a:r>
              <a:rPr i="1" sz="2000">
                <a:latin typeface="Times New Roman"/>
                <a:ea typeface="Times New Roman"/>
                <a:cs typeface="Times New Roman"/>
                <a:sym typeface="Times New Roman"/>
              </a:rPr>
              <a:t>(food)</a:t>
            </a:r>
            <a:r>
              <a:rPr sz="2000">
                <a:latin typeface="Times New Roman"/>
                <a:ea typeface="Times New Roman"/>
                <a:cs typeface="Times New Roman"/>
                <a:sym typeface="Times New Roman"/>
              </a:rPr>
              <a:t>, plate, course </a:t>
            </a:r>
            <a:r>
              <a:rPr i="1" sz="2000">
                <a:latin typeface="Times New Roman"/>
                <a:ea typeface="Times New Roman"/>
                <a:cs typeface="Times New Roman"/>
                <a:sym typeface="Times New Roman"/>
              </a:rPr>
              <a:t>(meal)</a:t>
            </a:r>
            <a:r>
              <a:rPr sz="2000">
                <a:latin typeface="Times New Roman"/>
                <a:ea typeface="Times New Roman"/>
                <a:cs typeface="Times New Roman"/>
                <a:sym typeface="Times New Roman"/>
              </a:rPr>
              <a:t> </a:t>
            </a:r>
          </a:p>
        </p:txBody>
      </p:sp>
      <p:sp>
        <p:nvSpPr>
          <p:cNvPr id="546" name="Shape 546"/>
          <p:cNvSpPr/>
          <p:nvPr/>
        </p:nvSpPr>
        <p:spPr>
          <a:xfrm>
            <a:off x="4645025" y="3495037"/>
            <a:ext cx="863600"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fork</a:t>
            </a:r>
          </a:p>
        </p:txBody>
      </p:sp>
      <p:sp>
        <p:nvSpPr>
          <p:cNvPr id="547" name="Shape 547"/>
          <p:cNvSpPr/>
          <p:nvPr/>
        </p:nvSpPr>
        <p:spPr>
          <a:xfrm>
            <a:off x="4645025" y="3856987"/>
            <a:ext cx="820738"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knife</a:t>
            </a:r>
          </a:p>
        </p:txBody>
      </p:sp>
      <p:sp>
        <p:nvSpPr>
          <p:cNvPr id="548" name="Shape 548"/>
          <p:cNvSpPr/>
          <p:nvPr/>
        </p:nvSpPr>
        <p:spPr>
          <a:xfrm>
            <a:off x="4645025" y="4242750"/>
            <a:ext cx="218757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teaspoon</a:t>
            </a:r>
          </a:p>
        </p:txBody>
      </p:sp>
      <p:pic>
        <p:nvPicPr>
          <p:cNvPr id="549" name="slide 46 titletext1a.png" descr="slide 46 titletext1a"/>
          <p:cNvPicPr/>
          <p:nvPr/>
        </p:nvPicPr>
        <p:blipFill>
          <a:blip r:embed="rId5">
            <a:extLst/>
          </a:blip>
          <a:stretch>
            <a:fillRect/>
          </a:stretch>
        </p:blipFill>
        <p:spPr>
          <a:xfrm>
            <a:off x="355600" y="1587500"/>
            <a:ext cx="8431213" cy="419100"/>
          </a:xfrm>
          <a:prstGeom prst="rect">
            <a:avLst/>
          </a:prstGeom>
          <a:ln w="12700">
            <a:miter lim="400000"/>
          </a:ln>
        </p:spPr>
      </p:pic>
      <p:sp>
        <p:nvSpPr>
          <p:cNvPr id="550" name="Shape 550"/>
          <p:cNvSpPr/>
          <p:nvPr/>
        </p:nvSpPr>
        <p:spPr>
          <a:xfrm>
            <a:off x="4645025" y="4622162"/>
            <a:ext cx="1416050"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tablespoon</a:t>
            </a:r>
          </a:p>
        </p:txBody>
      </p:sp>
      <p:sp>
        <p:nvSpPr>
          <p:cNvPr id="551" name="Shape 551"/>
          <p:cNvSpPr/>
          <p:nvPr/>
        </p:nvSpPr>
        <p:spPr>
          <a:xfrm>
            <a:off x="4645025" y="5004750"/>
            <a:ext cx="218757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tablecloth</a:t>
            </a:r>
          </a:p>
        </p:txBody>
      </p:sp>
      <p:sp>
        <p:nvSpPr>
          <p:cNvPr id="552" name="Shape 552"/>
          <p:cNvSpPr/>
          <p:nvPr/>
        </p:nvSpPr>
        <p:spPr>
          <a:xfrm>
            <a:off x="4645025" y="5382575"/>
            <a:ext cx="1130300"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napkin</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1+#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44"/>
                                        </p:tgtEl>
                                        <p:attrNameLst>
                                          <p:attrName>style.visibility</p:attrName>
                                        </p:attrNameLst>
                                      </p:cBhvr>
                                      <p:to>
                                        <p:strVal val="visible"/>
                                      </p:to>
                                    </p:set>
                                    <p:anim calcmode="lin" valueType="num">
                                      <p:cBhvr>
                                        <p:cTn id="13" dur="500" fill="hold"/>
                                        <p:tgtEl>
                                          <p:spTgt spid="544"/>
                                        </p:tgtEl>
                                        <p:attrNameLst>
                                          <p:attrName>ppt_x</p:attrName>
                                        </p:attrNameLst>
                                      </p:cBhvr>
                                      <p:tavLst>
                                        <p:tav tm="0">
                                          <p:val>
                                            <p:strVal val="1+#ppt_w/2"/>
                                          </p:val>
                                        </p:tav>
                                        <p:tav tm="100000">
                                          <p:val>
                                            <p:strVal val="#ppt_x"/>
                                          </p:val>
                                        </p:tav>
                                      </p:tavLst>
                                    </p:anim>
                                    <p:anim calcmode="lin" valueType="num">
                                      <p:cBhvr>
                                        <p:cTn id="14" dur="500" fill="hold"/>
                                        <p:tgtEl>
                                          <p:spTgt spid="5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45"/>
                                        </p:tgtEl>
                                        <p:attrNameLst>
                                          <p:attrName>style.visibility</p:attrName>
                                        </p:attrNameLst>
                                      </p:cBhvr>
                                      <p:to>
                                        <p:strVal val="visible"/>
                                      </p:to>
                                    </p:set>
                                    <p:anim calcmode="lin" valueType="num">
                                      <p:cBhvr>
                                        <p:cTn id="19" dur="500" fill="hold"/>
                                        <p:tgtEl>
                                          <p:spTgt spid="545"/>
                                        </p:tgtEl>
                                        <p:attrNameLst>
                                          <p:attrName>ppt_x</p:attrName>
                                        </p:attrNameLst>
                                      </p:cBhvr>
                                      <p:tavLst>
                                        <p:tav tm="0">
                                          <p:val>
                                            <p:strVal val="1+#ppt_w/2"/>
                                          </p:val>
                                        </p:tav>
                                        <p:tav tm="100000">
                                          <p:val>
                                            <p:strVal val="#ppt_x"/>
                                          </p:val>
                                        </p:tav>
                                      </p:tavLst>
                                    </p:anim>
                                    <p:anim calcmode="lin" valueType="num">
                                      <p:cBhvr>
                                        <p:cTn id="20" dur="500" fill="hold"/>
                                        <p:tgtEl>
                                          <p:spTgt spid="5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46"/>
                                        </p:tgtEl>
                                        <p:attrNameLst>
                                          <p:attrName>style.visibility</p:attrName>
                                        </p:attrNameLst>
                                      </p:cBhvr>
                                      <p:to>
                                        <p:strVal val="visible"/>
                                      </p:to>
                                    </p:set>
                                    <p:anim calcmode="lin" valueType="num">
                                      <p:cBhvr>
                                        <p:cTn id="25" dur="500" fill="hold"/>
                                        <p:tgtEl>
                                          <p:spTgt spid="546"/>
                                        </p:tgtEl>
                                        <p:attrNameLst>
                                          <p:attrName>ppt_x</p:attrName>
                                        </p:attrNameLst>
                                      </p:cBhvr>
                                      <p:tavLst>
                                        <p:tav tm="0">
                                          <p:val>
                                            <p:strVal val="1+#ppt_w/2"/>
                                          </p:val>
                                        </p:tav>
                                        <p:tav tm="100000">
                                          <p:val>
                                            <p:strVal val="#ppt_x"/>
                                          </p:val>
                                        </p:tav>
                                      </p:tavLst>
                                    </p:anim>
                                    <p:anim calcmode="lin" valueType="num">
                                      <p:cBhvr>
                                        <p:cTn id="26" dur="500" fill="hold"/>
                                        <p:tgtEl>
                                          <p:spTgt spid="5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47"/>
                                        </p:tgtEl>
                                        <p:attrNameLst>
                                          <p:attrName>style.visibility</p:attrName>
                                        </p:attrNameLst>
                                      </p:cBhvr>
                                      <p:to>
                                        <p:strVal val="visible"/>
                                      </p:to>
                                    </p:set>
                                    <p:anim calcmode="lin" valueType="num">
                                      <p:cBhvr>
                                        <p:cTn id="31" dur="500" fill="hold"/>
                                        <p:tgtEl>
                                          <p:spTgt spid="547"/>
                                        </p:tgtEl>
                                        <p:attrNameLst>
                                          <p:attrName>ppt_x</p:attrName>
                                        </p:attrNameLst>
                                      </p:cBhvr>
                                      <p:tavLst>
                                        <p:tav tm="0">
                                          <p:val>
                                            <p:strVal val="1+#ppt_w/2"/>
                                          </p:val>
                                        </p:tav>
                                        <p:tav tm="100000">
                                          <p:val>
                                            <p:strVal val="#ppt_x"/>
                                          </p:val>
                                        </p:tav>
                                      </p:tavLst>
                                    </p:anim>
                                    <p:anim calcmode="lin" valueType="num">
                                      <p:cBhvr>
                                        <p:cTn id="32" dur="500" fill="hold"/>
                                        <p:tgtEl>
                                          <p:spTgt spid="5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48"/>
                                        </p:tgtEl>
                                        <p:attrNameLst>
                                          <p:attrName>style.visibility</p:attrName>
                                        </p:attrNameLst>
                                      </p:cBhvr>
                                      <p:to>
                                        <p:strVal val="visible"/>
                                      </p:to>
                                    </p:set>
                                    <p:anim calcmode="lin" valueType="num">
                                      <p:cBhvr>
                                        <p:cTn id="37" dur="500" fill="hold"/>
                                        <p:tgtEl>
                                          <p:spTgt spid="548"/>
                                        </p:tgtEl>
                                        <p:attrNameLst>
                                          <p:attrName>ppt_x</p:attrName>
                                        </p:attrNameLst>
                                      </p:cBhvr>
                                      <p:tavLst>
                                        <p:tav tm="0">
                                          <p:val>
                                            <p:strVal val="1+#ppt_w/2"/>
                                          </p:val>
                                        </p:tav>
                                        <p:tav tm="100000">
                                          <p:val>
                                            <p:strVal val="#ppt_x"/>
                                          </p:val>
                                        </p:tav>
                                      </p:tavLst>
                                    </p:anim>
                                    <p:anim calcmode="lin" valueType="num">
                                      <p:cBhvr>
                                        <p:cTn id="38"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50"/>
                                        </p:tgtEl>
                                        <p:attrNameLst>
                                          <p:attrName>style.visibility</p:attrName>
                                        </p:attrNameLst>
                                      </p:cBhvr>
                                      <p:to>
                                        <p:strVal val="visible"/>
                                      </p:to>
                                    </p:set>
                                    <p:anim calcmode="lin" valueType="num">
                                      <p:cBhvr>
                                        <p:cTn id="43" dur="500" fill="hold"/>
                                        <p:tgtEl>
                                          <p:spTgt spid="550"/>
                                        </p:tgtEl>
                                        <p:attrNameLst>
                                          <p:attrName>ppt_x</p:attrName>
                                        </p:attrNameLst>
                                      </p:cBhvr>
                                      <p:tavLst>
                                        <p:tav tm="0">
                                          <p:val>
                                            <p:strVal val="1+#ppt_w/2"/>
                                          </p:val>
                                        </p:tav>
                                        <p:tav tm="100000">
                                          <p:val>
                                            <p:strVal val="#ppt_x"/>
                                          </p:val>
                                        </p:tav>
                                      </p:tavLst>
                                    </p:anim>
                                    <p:anim calcmode="lin" valueType="num">
                                      <p:cBhvr>
                                        <p:cTn id="44" dur="500" fill="hold"/>
                                        <p:tgtEl>
                                          <p:spTgt spid="55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51"/>
                                        </p:tgtEl>
                                        <p:attrNameLst>
                                          <p:attrName>style.visibility</p:attrName>
                                        </p:attrNameLst>
                                      </p:cBhvr>
                                      <p:to>
                                        <p:strVal val="visible"/>
                                      </p:to>
                                    </p:set>
                                    <p:anim calcmode="lin" valueType="num">
                                      <p:cBhvr>
                                        <p:cTn id="49" dur="500" fill="hold"/>
                                        <p:tgtEl>
                                          <p:spTgt spid="551"/>
                                        </p:tgtEl>
                                        <p:attrNameLst>
                                          <p:attrName>ppt_x</p:attrName>
                                        </p:attrNameLst>
                                      </p:cBhvr>
                                      <p:tavLst>
                                        <p:tav tm="0">
                                          <p:val>
                                            <p:strVal val="1+#ppt_w/2"/>
                                          </p:val>
                                        </p:tav>
                                        <p:tav tm="100000">
                                          <p:val>
                                            <p:strVal val="#ppt_x"/>
                                          </p:val>
                                        </p:tav>
                                      </p:tavLst>
                                    </p:anim>
                                    <p:anim calcmode="lin" valueType="num">
                                      <p:cBhvr>
                                        <p:cTn id="50" dur="500" fill="hold"/>
                                        <p:tgtEl>
                                          <p:spTgt spid="55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52"/>
                                        </p:tgtEl>
                                        <p:attrNameLst>
                                          <p:attrName>style.visibility</p:attrName>
                                        </p:attrNameLst>
                                      </p:cBhvr>
                                      <p:to>
                                        <p:strVal val="visible"/>
                                      </p:to>
                                    </p:set>
                                    <p:anim calcmode="lin" valueType="num">
                                      <p:cBhvr>
                                        <p:cTn id="55" dur="500" fill="hold"/>
                                        <p:tgtEl>
                                          <p:spTgt spid="552"/>
                                        </p:tgtEl>
                                        <p:attrNameLst>
                                          <p:attrName>ppt_x</p:attrName>
                                        </p:attrNameLst>
                                      </p:cBhvr>
                                      <p:tavLst>
                                        <p:tav tm="0">
                                          <p:val>
                                            <p:strVal val="1+#ppt_w/2"/>
                                          </p:val>
                                        </p:tav>
                                        <p:tav tm="100000">
                                          <p:val>
                                            <p:strVal val="#ppt_x"/>
                                          </p:val>
                                        </p:tav>
                                      </p:tavLst>
                                    </p:anim>
                                    <p:anim calcmode="lin" valueType="num">
                                      <p:cBhvr>
                                        <p:cTn id="56" dur="5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0" fill="hold">
                                  <p:stCondLst>
                                    <p:cond delay="0"/>
                                  </p:stCondLst>
                                  <p:iterate type="el" backwards="0">
                                    <p:tmAbs val="0"/>
                                  </p:iterate>
                                  <p:childTnLst>
                                    <p:set>
                                      <p:cBhvr>
                                        <p:cTn id="60" fill="hold"/>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1" grpId="10"/>
      <p:bldP build="whole" bldLvl="1" animBg="1" rev="0" advAuto="0" spid="543" grpId="1"/>
      <p:bldP build="whole" bldLvl="1" animBg="1" rev="0" advAuto="0" spid="548" grpId="6"/>
      <p:bldP build="whole" bldLvl="1" animBg="1" rev="0" advAuto="0" spid="544" grpId="2"/>
      <p:bldP build="whole" bldLvl="1" animBg="1" rev="0" advAuto="0" spid="546" grpId="4"/>
      <p:bldP build="whole" bldLvl="1" animBg="1" rev="0" advAuto="0" spid="550" grpId="7"/>
      <p:bldP build="whole" bldLvl="1" animBg="1" rev="0" advAuto="0" spid="552" grpId="9"/>
      <p:bldP build="whole" bldLvl="1" animBg="1" rev="0" advAuto="0" spid="545" grpId="3"/>
      <p:bldP build="whole" bldLvl="1" animBg="1" rev="0" advAuto="0" spid="547" grpId="5"/>
      <p:bldP build="whole" bldLvl="1" animBg="1" rev="0" advAuto="0" spid="551" grpId="8"/>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4" name="slide 47-48 titletext1a.png" descr="slide 47-48 titletext1a"/>
          <p:cNvPicPr/>
          <p:nvPr/>
        </p:nvPicPr>
        <p:blipFill>
          <a:blip r:embed="rId2">
            <a:extLst/>
          </a:blip>
          <a:stretch>
            <a:fillRect/>
          </a:stretch>
        </p:blipFill>
        <p:spPr>
          <a:xfrm>
            <a:off x="355600" y="1582737"/>
            <a:ext cx="8431213" cy="419101"/>
          </a:xfrm>
          <a:prstGeom prst="rect">
            <a:avLst/>
          </a:prstGeom>
          <a:ln w="12700">
            <a:miter lim="400000"/>
          </a:ln>
        </p:spPr>
      </p:pic>
      <p:sp>
        <p:nvSpPr>
          <p:cNvPr id="555" name="Shape 55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47 of 50</a:t>
            </a:r>
          </a:p>
        </p:txBody>
      </p:sp>
      <p:pic>
        <p:nvPicPr>
          <p:cNvPr id="556"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57"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58"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59" name="Shape 559"/>
          <p:cNvSpPr/>
          <p:nvPr/>
        </p:nvSpPr>
        <p:spPr>
          <a:xfrm>
            <a:off x="2343150" y="2413627"/>
            <a:ext cx="2974975" cy="327217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latin typeface="Times New Roman"/>
                <a:ea typeface="Times New Roman"/>
                <a:cs typeface="Times New Roman"/>
                <a:sym typeface="Times New Roman"/>
              </a:rPr>
              <a:t>los comestibles                           la carne</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carne de res, el biftec           </a:t>
            </a:r>
            <a:br>
              <a:rPr sz="2000">
                <a:solidFill>
                  <a:srgbClr val="FF3300"/>
                </a:solidFill>
                <a:latin typeface="Times New Roman"/>
                <a:ea typeface="Times New Roman"/>
                <a:cs typeface="Times New Roman"/>
                <a:sym typeface="Times New Roman"/>
              </a:rPr>
            </a:br>
            <a:r>
              <a:rPr sz="2000">
                <a:solidFill>
                  <a:srgbClr val="FF3300"/>
                </a:solidFill>
                <a:latin typeface="Times New Roman"/>
                <a:ea typeface="Times New Roman"/>
                <a:cs typeface="Times New Roman"/>
                <a:sym typeface="Times New Roman"/>
              </a:rPr>
              <a:t>la chuleta de cerdo               el cordero                                    los mariscos                       los mejillones                              las almejas                         la langosta </a:t>
            </a:r>
          </a:p>
        </p:txBody>
      </p:sp>
      <p:sp>
        <p:nvSpPr>
          <p:cNvPr id="560" name="Shape 560"/>
          <p:cNvSpPr/>
          <p:nvPr/>
        </p:nvSpPr>
        <p:spPr>
          <a:xfrm>
            <a:off x="5186362" y="2332987"/>
            <a:ext cx="1071563"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food</a:t>
            </a:r>
          </a:p>
        </p:txBody>
      </p:sp>
      <p:sp>
        <p:nvSpPr>
          <p:cNvPr id="561" name="Shape 561"/>
          <p:cNvSpPr/>
          <p:nvPr/>
        </p:nvSpPr>
        <p:spPr>
          <a:xfrm>
            <a:off x="5186362" y="2739387"/>
            <a:ext cx="218757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meat</a:t>
            </a:r>
          </a:p>
        </p:txBody>
      </p:sp>
      <p:sp>
        <p:nvSpPr>
          <p:cNvPr id="562" name="Shape 562"/>
          <p:cNvSpPr/>
          <p:nvPr/>
        </p:nvSpPr>
        <p:spPr>
          <a:xfrm>
            <a:off x="5186362" y="3118800"/>
            <a:ext cx="1577976"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beef, steak</a:t>
            </a:r>
          </a:p>
        </p:txBody>
      </p:sp>
      <p:sp>
        <p:nvSpPr>
          <p:cNvPr id="563" name="Shape 563"/>
          <p:cNvSpPr/>
          <p:nvPr/>
        </p:nvSpPr>
        <p:spPr>
          <a:xfrm>
            <a:off x="5186362" y="3495037"/>
            <a:ext cx="270192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pork chop</a:t>
            </a:r>
          </a:p>
        </p:txBody>
      </p:sp>
      <p:sp>
        <p:nvSpPr>
          <p:cNvPr id="564" name="Shape 564"/>
          <p:cNvSpPr/>
          <p:nvPr/>
        </p:nvSpPr>
        <p:spPr>
          <a:xfrm>
            <a:off x="5186362" y="3856987"/>
            <a:ext cx="1071563"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lamb</a:t>
            </a:r>
          </a:p>
        </p:txBody>
      </p:sp>
      <p:sp>
        <p:nvSpPr>
          <p:cNvPr id="565" name="Shape 565"/>
          <p:cNvSpPr/>
          <p:nvPr/>
        </p:nvSpPr>
        <p:spPr>
          <a:xfrm>
            <a:off x="5186362" y="4242750"/>
            <a:ext cx="2187576"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shellfish, seafood</a:t>
            </a:r>
          </a:p>
        </p:txBody>
      </p:sp>
      <p:sp>
        <p:nvSpPr>
          <p:cNvPr id="566" name="Shape 566"/>
          <p:cNvSpPr/>
          <p:nvPr/>
        </p:nvSpPr>
        <p:spPr>
          <a:xfrm>
            <a:off x="5186362" y="4623750"/>
            <a:ext cx="1071563"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mussels</a:t>
            </a:r>
          </a:p>
        </p:txBody>
      </p:sp>
      <p:sp>
        <p:nvSpPr>
          <p:cNvPr id="567" name="Shape 567"/>
          <p:cNvSpPr/>
          <p:nvPr/>
        </p:nvSpPr>
        <p:spPr>
          <a:xfrm>
            <a:off x="5186362" y="5001575"/>
            <a:ext cx="1406526"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clams</a:t>
            </a:r>
          </a:p>
        </p:txBody>
      </p:sp>
      <p:sp>
        <p:nvSpPr>
          <p:cNvPr id="568" name="Shape 568"/>
          <p:cNvSpPr/>
          <p:nvPr/>
        </p:nvSpPr>
        <p:spPr>
          <a:xfrm>
            <a:off x="5186362" y="5384162"/>
            <a:ext cx="123507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lobster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60"/>
                                        </p:tgtEl>
                                        <p:attrNameLst>
                                          <p:attrName>style.visibility</p:attrName>
                                        </p:attrNameLst>
                                      </p:cBhvr>
                                      <p:to>
                                        <p:strVal val="visible"/>
                                      </p:to>
                                    </p:set>
                                    <p:anim calcmode="lin" valueType="num">
                                      <p:cBhvr>
                                        <p:cTn id="7" dur="500" fill="hold"/>
                                        <p:tgtEl>
                                          <p:spTgt spid="560"/>
                                        </p:tgtEl>
                                        <p:attrNameLst>
                                          <p:attrName>ppt_x</p:attrName>
                                        </p:attrNameLst>
                                      </p:cBhvr>
                                      <p:tavLst>
                                        <p:tav tm="0">
                                          <p:val>
                                            <p:strVal val="1+#ppt_w/2"/>
                                          </p:val>
                                        </p:tav>
                                        <p:tav tm="100000">
                                          <p:val>
                                            <p:strVal val="#ppt_x"/>
                                          </p:val>
                                        </p:tav>
                                      </p:tavLst>
                                    </p:anim>
                                    <p:anim calcmode="lin" valueType="num">
                                      <p:cBhvr>
                                        <p:cTn id="8" dur="500" fill="hold"/>
                                        <p:tgtEl>
                                          <p:spTgt spid="5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61"/>
                                        </p:tgtEl>
                                        <p:attrNameLst>
                                          <p:attrName>style.visibility</p:attrName>
                                        </p:attrNameLst>
                                      </p:cBhvr>
                                      <p:to>
                                        <p:strVal val="visible"/>
                                      </p:to>
                                    </p:set>
                                    <p:anim calcmode="lin" valueType="num">
                                      <p:cBhvr>
                                        <p:cTn id="13" dur="500" fill="hold"/>
                                        <p:tgtEl>
                                          <p:spTgt spid="561"/>
                                        </p:tgtEl>
                                        <p:attrNameLst>
                                          <p:attrName>ppt_x</p:attrName>
                                        </p:attrNameLst>
                                      </p:cBhvr>
                                      <p:tavLst>
                                        <p:tav tm="0">
                                          <p:val>
                                            <p:strVal val="1+#ppt_w/2"/>
                                          </p:val>
                                        </p:tav>
                                        <p:tav tm="100000">
                                          <p:val>
                                            <p:strVal val="#ppt_x"/>
                                          </p:val>
                                        </p:tav>
                                      </p:tavLst>
                                    </p:anim>
                                    <p:anim calcmode="lin" valueType="num">
                                      <p:cBhvr>
                                        <p:cTn id="14" dur="500" fill="hold"/>
                                        <p:tgtEl>
                                          <p:spTgt spid="56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62"/>
                                        </p:tgtEl>
                                        <p:attrNameLst>
                                          <p:attrName>style.visibility</p:attrName>
                                        </p:attrNameLst>
                                      </p:cBhvr>
                                      <p:to>
                                        <p:strVal val="visible"/>
                                      </p:to>
                                    </p:set>
                                    <p:anim calcmode="lin" valueType="num">
                                      <p:cBhvr>
                                        <p:cTn id="19" dur="500" fill="hold"/>
                                        <p:tgtEl>
                                          <p:spTgt spid="562"/>
                                        </p:tgtEl>
                                        <p:attrNameLst>
                                          <p:attrName>ppt_x</p:attrName>
                                        </p:attrNameLst>
                                      </p:cBhvr>
                                      <p:tavLst>
                                        <p:tav tm="0">
                                          <p:val>
                                            <p:strVal val="1+#ppt_w/2"/>
                                          </p:val>
                                        </p:tav>
                                        <p:tav tm="100000">
                                          <p:val>
                                            <p:strVal val="#ppt_x"/>
                                          </p:val>
                                        </p:tav>
                                      </p:tavLst>
                                    </p:anim>
                                    <p:anim calcmode="lin" valueType="num">
                                      <p:cBhvr>
                                        <p:cTn id="20" dur="500" fill="hold"/>
                                        <p:tgtEl>
                                          <p:spTgt spid="5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63"/>
                                        </p:tgtEl>
                                        <p:attrNameLst>
                                          <p:attrName>style.visibility</p:attrName>
                                        </p:attrNameLst>
                                      </p:cBhvr>
                                      <p:to>
                                        <p:strVal val="visible"/>
                                      </p:to>
                                    </p:set>
                                    <p:anim calcmode="lin" valueType="num">
                                      <p:cBhvr>
                                        <p:cTn id="25" dur="500" fill="hold"/>
                                        <p:tgtEl>
                                          <p:spTgt spid="563"/>
                                        </p:tgtEl>
                                        <p:attrNameLst>
                                          <p:attrName>ppt_x</p:attrName>
                                        </p:attrNameLst>
                                      </p:cBhvr>
                                      <p:tavLst>
                                        <p:tav tm="0">
                                          <p:val>
                                            <p:strVal val="1+#ppt_w/2"/>
                                          </p:val>
                                        </p:tav>
                                        <p:tav tm="100000">
                                          <p:val>
                                            <p:strVal val="#ppt_x"/>
                                          </p:val>
                                        </p:tav>
                                      </p:tavLst>
                                    </p:anim>
                                    <p:anim calcmode="lin" valueType="num">
                                      <p:cBhvr>
                                        <p:cTn id="26" dur="500" fill="hold"/>
                                        <p:tgtEl>
                                          <p:spTgt spid="5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64"/>
                                        </p:tgtEl>
                                        <p:attrNameLst>
                                          <p:attrName>style.visibility</p:attrName>
                                        </p:attrNameLst>
                                      </p:cBhvr>
                                      <p:to>
                                        <p:strVal val="visible"/>
                                      </p:to>
                                    </p:set>
                                    <p:anim calcmode="lin" valueType="num">
                                      <p:cBhvr>
                                        <p:cTn id="31" dur="500" fill="hold"/>
                                        <p:tgtEl>
                                          <p:spTgt spid="564"/>
                                        </p:tgtEl>
                                        <p:attrNameLst>
                                          <p:attrName>ppt_x</p:attrName>
                                        </p:attrNameLst>
                                      </p:cBhvr>
                                      <p:tavLst>
                                        <p:tav tm="0">
                                          <p:val>
                                            <p:strVal val="1+#ppt_w/2"/>
                                          </p:val>
                                        </p:tav>
                                        <p:tav tm="100000">
                                          <p:val>
                                            <p:strVal val="#ppt_x"/>
                                          </p:val>
                                        </p:tav>
                                      </p:tavLst>
                                    </p:anim>
                                    <p:anim calcmode="lin" valueType="num">
                                      <p:cBhvr>
                                        <p:cTn id="32" dur="500" fill="hold"/>
                                        <p:tgtEl>
                                          <p:spTgt spid="5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65"/>
                                        </p:tgtEl>
                                        <p:attrNameLst>
                                          <p:attrName>style.visibility</p:attrName>
                                        </p:attrNameLst>
                                      </p:cBhvr>
                                      <p:to>
                                        <p:strVal val="visible"/>
                                      </p:to>
                                    </p:set>
                                    <p:anim calcmode="lin" valueType="num">
                                      <p:cBhvr>
                                        <p:cTn id="37" dur="500" fill="hold"/>
                                        <p:tgtEl>
                                          <p:spTgt spid="565"/>
                                        </p:tgtEl>
                                        <p:attrNameLst>
                                          <p:attrName>ppt_x</p:attrName>
                                        </p:attrNameLst>
                                      </p:cBhvr>
                                      <p:tavLst>
                                        <p:tav tm="0">
                                          <p:val>
                                            <p:strVal val="1+#ppt_w/2"/>
                                          </p:val>
                                        </p:tav>
                                        <p:tav tm="100000">
                                          <p:val>
                                            <p:strVal val="#ppt_x"/>
                                          </p:val>
                                        </p:tav>
                                      </p:tavLst>
                                    </p:anim>
                                    <p:anim calcmode="lin" valueType="num">
                                      <p:cBhvr>
                                        <p:cTn id="38" dur="500" fill="hold"/>
                                        <p:tgtEl>
                                          <p:spTgt spid="5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66"/>
                                        </p:tgtEl>
                                        <p:attrNameLst>
                                          <p:attrName>style.visibility</p:attrName>
                                        </p:attrNameLst>
                                      </p:cBhvr>
                                      <p:to>
                                        <p:strVal val="visible"/>
                                      </p:to>
                                    </p:set>
                                    <p:anim calcmode="lin" valueType="num">
                                      <p:cBhvr>
                                        <p:cTn id="43" dur="500" fill="hold"/>
                                        <p:tgtEl>
                                          <p:spTgt spid="566"/>
                                        </p:tgtEl>
                                        <p:attrNameLst>
                                          <p:attrName>ppt_x</p:attrName>
                                        </p:attrNameLst>
                                      </p:cBhvr>
                                      <p:tavLst>
                                        <p:tav tm="0">
                                          <p:val>
                                            <p:strVal val="1+#ppt_w/2"/>
                                          </p:val>
                                        </p:tav>
                                        <p:tav tm="100000">
                                          <p:val>
                                            <p:strVal val="#ppt_x"/>
                                          </p:val>
                                        </p:tav>
                                      </p:tavLst>
                                    </p:anim>
                                    <p:anim calcmode="lin" valueType="num">
                                      <p:cBhvr>
                                        <p:cTn id="44" dur="500" fill="hold"/>
                                        <p:tgtEl>
                                          <p:spTgt spid="56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67"/>
                                        </p:tgtEl>
                                        <p:attrNameLst>
                                          <p:attrName>style.visibility</p:attrName>
                                        </p:attrNameLst>
                                      </p:cBhvr>
                                      <p:to>
                                        <p:strVal val="visible"/>
                                      </p:to>
                                    </p:set>
                                    <p:anim calcmode="lin" valueType="num">
                                      <p:cBhvr>
                                        <p:cTn id="49" dur="500" fill="hold"/>
                                        <p:tgtEl>
                                          <p:spTgt spid="567"/>
                                        </p:tgtEl>
                                        <p:attrNameLst>
                                          <p:attrName>ppt_x</p:attrName>
                                        </p:attrNameLst>
                                      </p:cBhvr>
                                      <p:tavLst>
                                        <p:tav tm="0">
                                          <p:val>
                                            <p:strVal val="1+#ppt_w/2"/>
                                          </p:val>
                                        </p:tav>
                                        <p:tav tm="100000">
                                          <p:val>
                                            <p:strVal val="#ppt_x"/>
                                          </p:val>
                                        </p:tav>
                                      </p:tavLst>
                                    </p:anim>
                                    <p:anim calcmode="lin" valueType="num">
                                      <p:cBhvr>
                                        <p:cTn id="50" dur="500" fill="hold"/>
                                        <p:tgtEl>
                                          <p:spTgt spid="56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68"/>
                                        </p:tgtEl>
                                        <p:attrNameLst>
                                          <p:attrName>style.visibility</p:attrName>
                                        </p:attrNameLst>
                                      </p:cBhvr>
                                      <p:to>
                                        <p:strVal val="visible"/>
                                      </p:to>
                                    </p:set>
                                    <p:anim calcmode="lin" valueType="num">
                                      <p:cBhvr>
                                        <p:cTn id="55" dur="500" fill="hold"/>
                                        <p:tgtEl>
                                          <p:spTgt spid="568"/>
                                        </p:tgtEl>
                                        <p:attrNameLst>
                                          <p:attrName>ppt_x</p:attrName>
                                        </p:attrNameLst>
                                      </p:cBhvr>
                                      <p:tavLst>
                                        <p:tav tm="0">
                                          <p:val>
                                            <p:strVal val="1+#ppt_w/2"/>
                                          </p:val>
                                        </p:tav>
                                        <p:tav tm="100000">
                                          <p:val>
                                            <p:strVal val="#ppt_x"/>
                                          </p:val>
                                        </p:tav>
                                      </p:tavLst>
                                    </p:anim>
                                    <p:anim calcmode="lin" valueType="num">
                                      <p:cBhvr>
                                        <p:cTn id="56" dur="500" fill="hold"/>
                                        <p:tgtEl>
                                          <p:spTgt spid="56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0" fill="hold">
                                  <p:stCondLst>
                                    <p:cond delay="0"/>
                                  </p:stCondLst>
                                  <p:iterate type="el" backwards="0">
                                    <p:tmAbs val="0"/>
                                  </p:iterate>
                                  <p:childTnLst>
                                    <p:set>
                                      <p:cBhvr>
                                        <p:cTn id="60" fill="hold"/>
                                        <p:tgtEl>
                                          <p:spTgt spid="5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5" grpId="6"/>
      <p:bldP build="whole" bldLvl="1" animBg="1" rev="0" advAuto="0" spid="564" grpId="5"/>
      <p:bldP build="whole" bldLvl="1" animBg="1" rev="0" advAuto="0" spid="561" grpId="2"/>
      <p:bldP build="whole" bldLvl="1" animBg="1" rev="0" advAuto="0" spid="560" grpId="1"/>
      <p:bldP build="whole" bldLvl="1" animBg="1" rev="0" advAuto="0" spid="567" grpId="8"/>
      <p:bldP build="whole" bldLvl="1" animBg="1" rev="0" advAuto="0" spid="562" grpId="3"/>
      <p:bldP build="whole" bldLvl="1" animBg="1" rev="0" advAuto="0" spid="568" grpId="9"/>
      <p:bldP build="whole" bldLvl="1" animBg="1" rev="0" advAuto="0" spid="558" grpId="10"/>
      <p:bldP build="whole" bldLvl="1" animBg="1" rev="0" advAuto="0" spid="563" grpId="4"/>
      <p:bldP build="whole" bldLvl="1" animBg="1" rev="0" advAuto="0" spid="566" grpId="7"/>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0" name="Shape 5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48 of 50</a:t>
            </a:r>
          </a:p>
        </p:txBody>
      </p:sp>
      <p:pic>
        <p:nvPicPr>
          <p:cNvPr id="571"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72"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7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574" name="Shape 574"/>
          <p:cNvSpPr/>
          <p:nvPr/>
        </p:nvSpPr>
        <p:spPr>
          <a:xfrm>
            <a:off x="2876550" y="2390292"/>
            <a:ext cx="3478213" cy="25473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latin typeface="Times New Roman"/>
                <a:ea typeface="Times New Roman"/>
                <a:cs typeface="Times New Roman"/>
                <a:sym typeface="Times New Roman"/>
              </a:rPr>
              <a:t>la sal</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la pimienta</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aceite</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el vinagre</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casi crudo        </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a término medio</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bien hecho </a:t>
            </a:r>
          </a:p>
        </p:txBody>
      </p:sp>
      <p:sp>
        <p:nvSpPr>
          <p:cNvPr id="575" name="Shape 575"/>
          <p:cNvSpPr/>
          <p:nvPr/>
        </p:nvSpPr>
        <p:spPr>
          <a:xfrm>
            <a:off x="4829175" y="2334575"/>
            <a:ext cx="3009900"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salt</a:t>
            </a:r>
          </a:p>
        </p:txBody>
      </p:sp>
      <p:sp>
        <p:nvSpPr>
          <p:cNvPr id="576" name="Shape 576"/>
          <p:cNvSpPr/>
          <p:nvPr/>
        </p:nvSpPr>
        <p:spPr>
          <a:xfrm>
            <a:off x="4829175" y="2740975"/>
            <a:ext cx="218757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pepper </a:t>
            </a:r>
            <a:r>
              <a:rPr i="1" sz="2000">
                <a:latin typeface="Times New Roman"/>
                <a:ea typeface="Times New Roman"/>
                <a:cs typeface="Times New Roman"/>
                <a:sym typeface="Times New Roman"/>
              </a:rPr>
              <a:t>(spice)</a:t>
            </a:r>
          </a:p>
        </p:txBody>
      </p:sp>
      <p:sp>
        <p:nvSpPr>
          <p:cNvPr id="577" name="Shape 577"/>
          <p:cNvSpPr/>
          <p:nvPr/>
        </p:nvSpPr>
        <p:spPr>
          <a:xfrm>
            <a:off x="4816475" y="3120387"/>
            <a:ext cx="363537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oil</a:t>
            </a:r>
          </a:p>
        </p:txBody>
      </p:sp>
      <p:sp>
        <p:nvSpPr>
          <p:cNvPr id="578" name="Shape 578"/>
          <p:cNvSpPr/>
          <p:nvPr/>
        </p:nvSpPr>
        <p:spPr>
          <a:xfrm>
            <a:off x="4829175" y="3496625"/>
            <a:ext cx="270192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vinegar</a:t>
            </a:r>
          </a:p>
        </p:txBody>
      </p:sp>
      <p:pic>
        <p:nvPicPr>
          <p:cNvPr id="579" name="slide 47-48 titletext1a.png" descr="slide 47-48 titletext1a"/>
          <p:cNvPicPr/>
          <p:nvPr/>
        </p:nvPicPr>
        <p:blipFill>
          <a:blip r:embed="rId5">
            <a:extLst/>
          </a:blip>
          <a:stretch>
            <a:fillRect/>
          </a:stretch>
        </p:blipFill>
        <p:spPr>
          <a:xfrm>
            <a:off x="355600" y="1582737"/>
            <a:ext cx="8431213" cy="419101"/>
          </a:xfrm>
          <a:prstGeom prst="rect">
            <a:avLst/>
          </a:prstGeom>
          <a:ln w="12700">
            <a:miter lim="400000"/>
          </a:ln>
        </p:spPr>
      </p:pic>
      <p:sp>
        <p:nvSpPr>
          <p:cNvPr id="580" name="Shape 580"/>
          <p:cNvSpPr/>
          <p:nvPr/>
        </p:nvSpPr>
        <p:spPr>
          <a:xfrm>
            <a:off x="4829175" y="3877625"/>
            <a:ext cx="270192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rare </a:t>
            </a:r>
            <a:r>
              <a:rPr i="1" sz="2000">
                <a:latin typeface="Times New Roman"/>
                <a:ea typeface="Times New Roman"/>
                <a:cs typeface="Times New Roman"/>
                <a:sym typeface="Times New Roman"/>
              </a:rPr>
              <a:t>(meat)</a:t>
            </a:r>
          </a:p>
        </p:txBody>
      </p:sp>
      <p:sp>
        <p:nvSpPr>
          <p:cNvPr id="581" name="Shape 581"/>
          <p:cNvSpPr/>
          <p:nvPr/>
        </p:nvSpPr>
        <p:spPr>
          <a:xfrm>
            <a:off x="4829175" y="4257037"/>
            <a:ext cx="201612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medium </a:t>
            </a:r>
            <a:r>
              <a:rPr i="1" sz="2000">
                <a:latin typeface="Times New Roman"/>
                <a:ea typeface="Times New Roman"/>
                <a:cs typeface="Times New Roman"/>
                <a:sym typeface="Times New Roman"/>
              </a:rPr>
              <a:t>(meat)</a:t>
            </a:r>
          </a:p>
        </p:txBody>
      </p:sp>
      <p:sp>
        <p:nvSpPr>
          <p:cNvPr id="582" name="Shape 582"/>
          <p:cNvSpPr/>
          <p:nvPr/>
        </p:nvSpPr>
        <p:spPr>
          <a:xfrm>
            <a:off x="4829175" y="4644387"/>
            <a:ext cx="270192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well-done</a:t>
            </a:r>
            <a:r>
              <a:rPr i="1" sz="2000">
                <a:latin typeface="Times New Roman"/>
                <a:ea typeface="Times New Roman"/>
                <a:cs typeface="Times New Roman"/>
                <a:sym typeface="Times New Roman"/>
              </a:rPr>
              <a:t> (meat)</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75"/>
                                        </p:tgtEl>
                                        <p:attrNameLst>
                                          <p:attrName>style.visibility</p:attrName>
                                        </p:attrNameLst>
                                      </p:cBhvr>
                                      <p:to>
                                        <p:strVal val="visible"/>
                                      </p:to>
                                    </p:set>
                                    <p:anim calcmode="lin" valueType="num">
                                      <p:cBhvr>
                                        <p:cTn id="7" dur="500" fill="hold"/>
                                        <p:tgtEl>
                                          <p:spTgt spid="575"/>
                                        </p:tgtEl>
                                        <p:attrNameLst>
                                          <p:attrName>ppt_x</p:attrName>
                                        </p:attrNameLst>
                                      </p:cBhvr>
                                      <p:tavLst>
                                        <p:tav tm="0">
                                          <p:val>
                                            <p:strVal val="1+#ppt_w/2"/>
                                          </p:val>
                                        </p:tav>
                                        <p:tav tm="100000">
                                          <p:val>
                                            <p:strVal val="#ppt_x"/>
                                          </p:val>
                                        </p:tav>
                                      </p:tavLst>
                                    </p:anim>
                                    <p:anim calcmode="lin" valueType="num">
                                      <p:cBhvr>
                                        <p:cTn id="8"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76"/>
                                        </p:tgtEl>
                                        <p:attrNameLst>
                                          <p:attrName>style.visibility</p:attrName>
                                        </p:attrNameLst>
                                      </p:cBhvr>
                                      <p:to>
                                        <p:strVal val="visible"/>
                                      </p:to>
                                    </p:set>
                                    <p:anim calcmode="lin" valueType="num">
                                      <p:cBhvr>
                                        <p:cTn id="13" dur="500" fill="hold"/>
                                        <p:tgtEl>
                                          <p:spTgt spid="576"/>
                                        </p:tgtEl>
                                        <p:attrNameLst>
                                          <p:attrName>ppt_x</p:attrName>
                                        </p:attrNameLst>
                                      </p:cBhvr>
                                      <p:tavLst>
                                        <p:tav tm="0">
                                          <p:val>
                                            <p:strVal val="1+#ppt_w/2"/>
                                          </p:val>
                                        </p:tav>
                                        <p:tav tm="100000">
                                          <p:val>
                                            <p:strVal val="#ppt_x"/>
                                          </p:val>
                                        </p:tav>
                                      </p:tavLst>
                                    </p:anim>
                                    <p:anim calcmode="lin" valueType="num">
                                      <p:cBhvr>
                                        <p:cTn id="14" dur="500" fill="hold"/>
                                        <p:tgtEl>
                                          <p:spTgt spid="5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77"/>
                                        </p:tgtEl>
                                        <p:attrNameLst>
                                          <p:attrName>style.visibility</p:attrName>
                                        </p:attrNameLst>
                                      </p:cBhvr>
                                      <p:to>
                                        <p:strVal val="visible"/>
                                      </p:to>
                                    </p:set>
                                    <p:anim calcmode="lin" valueType="num">
                                      <p:cBhvr>
                                        <p:cTn id="19" dur="500" fill="hold"/>
                                        <p:tgtEl>
                                          <p:spTgt spid="577"/>
                                        </p:tgtEl>
                                        <p:attrNameLst>
                                          <p:attrName>ppt_x</p:attrName>
                                        </p:attrNameLst>
                                      </p:cBhvr>
                                      <p:tavLst>
                                        <p:tav tm="0">
                                          <p:val>
                                            <p:strVal val="1+#ppt_w/2"/>
                                          </p:val>
                                        </p:tav>
                                        <p:tav tm="100000">
                                          <p:val>
                                            <p:strVal val="#ppt_x"/>
                                          </p:val>
                                        </p:tav>
                                      </p:tavLst>
                                    </p:anim>
                                    <p:anim calcmode="lin" valueType="num">
                                      <p:cBhvr>
                                        <p:cTn id="20"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78"/>
                                        </p:tgtEl>
                                        <p:attrNameLst>
                                          <p:attrName>style.visibility</p:attrName>
                                        </p:attrNameLst>
                                      </p:cBhvr>
                                      <p:to>
                                        <p:strVal val="visible"/>
                                      </p:to>
                                    </p:set>
                                    <p:anim calcmode="lin" valueType="num">
                                      <p:cBhvr>
                                        <p:cTn id="25" dur="500" fill="hold"/>
                                        <p:tgtEl>
                                          <p:spTgt spid="578"/>
                                        </p:tgtEl>
                                        <p:attrNameLst>
                                          <p:attrName>ppt_x</p:attrName>
                                        </p:attrNameLst>
                                      </p:cBhvr>
                                      <p:tavLst>
                                        <p:tav tm="0">
                                          <p:val>
                                            <p:strVal val="1+#ppt_w/2"/>
                                          </p:val>
                                        </p:tav>
                                        <p:tav tm="100000">
                                          <p:val>
                                            <p:strVal val="#ppt_x"/>
                                          </p:val>
                                        </p:tav>
                                      </p:tavLst>
                                    </p:anim>
                                    <p:anim calcmode="lin" valueType="num">
                                      <p:cBhvr>
                                        <p:cTn id="26"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80"/>
                                        </p:tgtEl>
                                        <p:attrNameLst>
                                          <p:attrName>style.visibility</p:attrName>
                                        </p:attrNameLst>
                                      </p:cBhvr>
                                      <p:to>
                                        <p:strVal val="visible"/>
                                      </p:to>
                                    </p:set>
                                    <p:anim calcmode="lin" valueType="num">
                                      <p:cBhvr>
                                        <p:cTn id="31" dur="500" fill="hold"/>
                                        <p:tgtEl>
                                          <p:spTgt spid="580"/>
                                        </p:tgtEl>
                                        <p:attrNameLst>
                                          <p:attrName>ppt_x</p:attrName>
                                        </p:attrNameLst>
                                      </p:cBhvr>
                                      <p:tavLst>
                                        <p:tav tm="0">
                                          <p:val>
                                            <p:strVal val="1+#ppt_w/2"/>
                                          </p:val>
                                        </p:tav>
                                        <p:tav tm="100000">
                                          <p:val>
                                            <p:strVal val="#ppt_x"/>
                                          </p:val>
                                        </p:tav>
                                      </p:tavLst>
                                    </p:anim>
                                    <p:anim calcmode="lin" valueType="num">
                                      <p:cBhvr>
                                        <p:cTn id="32" dur="500" fill="hold"/>
                                        <p:tgtEl>
                                          <p:spTgt spid="5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81"/>
                                        </p:tgtEl>
                                        <p:attrNameLst>
                                          <p:attrName>style.visibility</p:attrName>
                                        </p:attrNameLst>
                                      </p:cBhvr>
                                      <p:to>
                                        <p:strVal val="visible"/>
                                      </p:to>
                                    </p:set>
                                    <p:anim calcmode="lin" valueType="num">
                                      <p:cBhvr>
                                        <p:cTn id="37" dur="500" fill="hold"/>
                                        <p:tgtEl>
                                          <p:spTgt spid="581"/>
                                        </p:tgtEl>
                                        <p:attrNameLst>
                                          <p:attrName>ppt_x</p:attrName>
                                        </p:attrNameLst>
                                      </p:cBhvr>
                                      <p:tavLst>
                                        <p:tav tm="0">
                                          <p:val>
                                            <p:strVal val="1+#ppt_w/2"/>
                                          </p:val>
                                        </p:tav>
                                        <p:tav tm="100000">
                                          <p:val>
                                            <p:strVal val="#ppt_x"/>
                                          </p:val>
                                        </p:tav>
                                      </p:tavLst>
                                    </p:anim>
                                    <p:anim calcmode="lin" valueType="num">
                                      <p:cBhvr>
                                        <p:cTn id="38" dur="500" fill="hold"/>
                                        <p:tgtEl>
                                          <p:spTgt spid="58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82"/>
                                        </p:tgtEl>
                                        <p:attrNameLst>
                                          <p:attrName>style.visibility</p:attrName>
                                        </p:attrNameLst>
                                      </p:cBhvr>
                                      <p:to>
                                        <p:strVal val="visible"/>
                                      </p:to>
                                    </p:set>
                                    <p:anim calcmode="lin" valueType="num">
                                      <p:cBhvr>
                                        <p:cTn id="43" dur="500" fill="hold"/>
                                        <p:tgtEl>
                                          <p:spTgt spid="582"/>
                                        </p:tgtEl>
                                        <p:attrNameLst>
                                          <p:attrName>ppt_x</p:attrName>
                                        </p:attrNameLst>
                                      </p:cBhvr>
                                      <p:tavLst>
                                        <p:tav tm="0">
                                          <p:val>
                                            <p:strVal val="1+#ppt_w/2"/>
                                          </p:val>
                                        </p:tav>
                                        <p:tav tm="100000">
                                          <p:val>
                                            <p:strVal val="#ppt_x"/>
                                          </p:val>
                                        </p:tav>
                                      </p:tavLst>
                                    </p:anim>
                                    <p:anim calcmode="lin" valueType="num">
                                      <p:cBhvr>
                                        <p:cTn id="44" dur="500" fill="hold"/>
                                        <p:tgtEl>
                                          <p:spTgt spid="58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6" grpId="2"/>
      <p:bldP build="whole" bldLvl="1" animBg="1" rev="0" advAuto="0" spid="580" grpId="5"/>
      <p:bldP build="whole" bldLvl="1" animBg="1" rev="0" advAuto="0" spid="577" grpId="3"/>
      <p:bldP build="whole" bldLvl="1" animBg="1" rev="0" advAuto="0" spid="573" grpId="8"/>
      <p:bldP build="whole" bldLvl="1" animBg="1" rev="0" advAuto="0" spid="575" grpId="1"/>
      <p:bldP build="whole" bldLvl="1" animBg="1" rev="0" advAuto="0" spid="581" grpId="6"/>
      <p:bldP build="whole" bldLvl="1" animBg="1" rev="0" advAuto="0" spid="578" grpId="4"/>
      <p:bldP build="whole" bldLvl="1" animBg="1" rev="0" advAuto="0" spid="582" grpId="7"/>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4" name="Shape 5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49 of 50</a:t>
            </a:r>
          </a:p>
        </p:txBody>
      </p:sp>
      <p:pic>
        <p:nvPicPr>
          <p:cNvPr id="585"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86"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87"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588" name="Shape 588"/>
          <p:cNvSpPr/>
          <p:nvPr/>
        </p:nvSpPr>
        <p:spPr>
          <a:xfrm>
            <a:off x="2101850" y="2580792"/>
            <a:ext cx="3478213" cy="25473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latin typeface="Times New Roman"/>
                <a:ea typeface="Times New Roman"/>
                <a:cs typeface="Times New Roman"/>
                <a:sym typeface="Times New Roman"/>
              </a:rPr>
              <a:t>poner la mesa                      levantar (quitar) la mesa     pedir</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servir                                       dejar una propina                repetir</a:t>
            </a:r>
            <a:endParaRPr sz="2000">
              <a:solidFill>
                <a:srgbClr val="FF3300"/>
              </a:solidFill>
              <a:latin typeface="Times New Roman"/>
              <a:ea typeface="Times New Roman"/>
              <a:cs typeface="Times New Roman"/>
              <a:sym typeface="Times New Roman"/>
            </a:endParaRPr>
          </a:p>
          <a:p>
            <a:pPr lvl="0">
              <a:lnSpc>
                <a:spcPct val="125000"/>
              </a:lnSpc>
            </a:pP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freír </a:t>
            </a:r>
          </a:p>
        </p:txBody>
      </p:sp>
      <p:sp>
        <p:nvSpPr>
          <p:cNvPr id="589" name="Shape 589"/>
          <p:cNvSpPr/>
          <p:nvPr/>
        </p:nvSpPr>
        <p:spPr>
          <a:xfrm>
            <a:off x="4857750" y="2334575"/>
            <a:ext cx="3009900"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to set the table</a:t>
            </a:r>
          </a:p>
        </p:txBody>
      </p:sp>
      <p:sp>
        <p:nvSpPr>
          <p:cNvPr id="590" name="Shape 590"/>
          <p:cNvSpPr/>
          <p:nvPr/>
        </p:nvSpPr>
        <p:spPr>
          <a:xfrm>
            <a:off x="4857750" y="2740975"/>
            <a:ext cx="218757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clear the table</a:t>
            </a:r>
          </a:p>
        </p:txBody>
      </p:sp>
      <p:sp>
        <p:nvSpPr>
          <p:cNvPr id="591" name="Shape 591"/>
          <p:cNvSpPr/>
          <p:nvPr/>
        </p:nvSpPr>
        <p:spPr>
          <a:xfrm>
            <a:off x="4857750" y="3120387"/>
            <a:ext cx="3635375"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ask for, to request</a:t>
            </a:r>
          </a:p>
        </p:txBody>
      </p:sp>
      <p:sp>
        <p:nvSpPr>
          <p:cNvPr id="592" name="Shape 592"/>
          <p:cNvSpPr/>
          <p:nvPr/>
        </p:nvSpPr>
        <p:spPr>
          <a:xfrm>
            <a:off x="4857750" y="3496625"/>
            <a:ext cx="270192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serve</a:t>
            </a:r>
          </a:p>
        </p:txBody>
      </p:sp>
      <p:sp>
        <p:nvSpPr>
          <p:cNvPr id="593" name="Shape 593"/>
          <p:cNvSpPr/>
          <p:nvPr/>
        </p:nvSpPr>
        <p:spPr>
          <a:xfrm>
            <a:off x="4857750" y="3877625"/>
            <a:ext cx="2701925"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leave a tip</a:t>
            </a:r>
          </a:p>
        </p:txBody>
      </p:sp>
      <p:sp>
        <p:nvSpPr>
          <p:cNvPr id="594" name="Shape 594"/>
          <p:cNvSpPr/>
          <p:nvPr/>
        </p:nvSpPr>
        <p:spPr>
          <a:xfrm>
            <a:off x="4857750" y="4264975"/>
            <a:ext cx="3313113" cy="6648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latin typeface="Times New Roman"/>
                <a:ea typeface="Times New Roman"/>
                <a:cs typeface="Times New Roman"/>
                <a:sym typeface="Times New Roman"/>
              </a:rPr>
              <a:t>to repeat, to have </a:t>
            </a:r>
            <a:endParaRPr sz="2000">
              <a:latin typeface="Times New Roman"/>
              <a:ea typeface="Times New Roman"/>
              <a:cs typeface="Times New Roman"/>
              <a:sym typeface="Times New Roman"/>
            </a:endParaRPr>
          </a:p>
          <a:p>
            <a:pPr lvl="0"/>
            <a:r>
              <a:rPr sz="2000">
                <a:latin typeface="Times New Roman"/>
                <a:ea typeface="Times New Roman"/>
                <a:cs typeface="Times New Roman"/>
                <a:sym typeface="Times New Roman"/>
              </a:rPr>
              <a:t>   seconds </a:t>
            </a:r>
            <a:r>
              <a:rPr i="1" sz="2000">
                <a:latin typeface="Times New Roman"/>
                <a:ea typeface="Times New Roman"/>
                <a:cs typeface="Times New Roman"/>
                <a:sym typeface="Times New Roman"/>
              </a:rPr>
              <a:t>(meal)</a:t>
            </a:r>
          </a:p>
        </p:txBody>
      </p:sp>
      <p:sp>
        <p:nvSpPr>
          <p:cNvPr id="595" name="Shape 595"/>
          <p:cNvSpPr/>
          <p:nvPr/>
        </p:nvSpPr>
        <p:spPr>
          <a:xfrm>
            <a:off x="4857750" y="5023800"/>
            <a:ext cx="1206500"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fry</a:t>
            </a:r>
          </a:p>
        </p:txBody>
      </p:sp>
      <p:pic>
        <p:nvPicPr>
          <p:cNvPr id="596" name="slide 49 titletext1a.png" descr="slide 49 titletext1a"/>
          <p:cNvPicPr/>
          <p:nvPr/>
        </p:nvPicPr>
        <p:blipFill>
          <a:blip r:embed="rId5">
            <a:extLst/>
          </a:blip>
          <a:stretch>
            <a:fillRect/>
          </a:stretch>
        </p:blipFill>
        <p:spPr>
          <a:xfrm>
            <a:off x="355600" y="1582737"/>
            <a:ext cx="8431213" cy="4191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89"/>
                                        </p:tgtEl>
                                        <p:attrNameLst>
                                          <p:attrName>style.visibility</p:attrName>
                                        </p:attrNameLst>
                                      </p:cBhvr>
                                      <p:to>
                                        <p:strVal val="visible"/>
                                      </p:to>
                                    </p:set>
                                    <p:anim calcmode="lin" valueType="num">
                                      <p:cBhvr>
                                        <p:cTn id="7" dur="500" fill="hold"/>
                                        <p:tgtEl>
                                          <p:spTgt spid="589"/>
                                        </p:tgtEl>
                                        <p:attrNameLst>
                                          <p:attrName>ppt_x</p:attrName>
                                        </p:attrNameLst>
                                      </p:cBhvr>
                                      <p:tavLst>
                                        <p:tav tm="0">
                                          <p:val>
                                            <p:strVal val="1+#ppt_w/2"/>
                                          </p:val>
                                        </p:tav>
                                        <p:tav tm="100000">
                                          <p:val>
                                            <p:strVal val="#ppt_x"/>
                                          </p:val>
                                        </p:tav>
                                      </p:tavLst>
                                    </p:anim>
                                    <p:anim calcmode="lin" valueType="num">
                                      <p:cBhvr>
                                        <p:cTn id="8" dur="500" fill="hold"/>
                                        <p:tgtEl>
                                          <p:spTgt spid="5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90"/>
                                        </p:tgtEl>
                                        <p:attrNameLst>
                                          <p:attrName>style.visibility</p:attrName>
                                        </p:attrNameLst>
                                      </p:cBhvr>
                                      <p:to>
                                        <p:strVal val="visible"/>
                                      </p:to>
                                    </p:set>
                                    <p:anim calcmode="lin" valueType="num">
                                      <p:cBhvr>
                                        <p:cTn id="13" dur="500" fill="hold"/>
                                        <p:tgtEl>
                                          <p:spTgt spid="590"/>
                                        </p:tgtEl>
                                        <p:attrNameLst>
                                          <p:attrName>ppt_x</p:attrName>
                                        </p:attrNameLst>
                                      </p:cBhvr>
                                      <p:tavLst>
                                        <p:tav tm="0">
                                          <p:val>
                                            <p:strVal val="1+#ppt_w/2"/>
                                          </p:val>
                                        </p:tav>
                                        <p:tav tm="100000">
                                          <p:val>
                                            <p:strVal val="#ppt_x"/>
                                          </p:val>
                                        </p:tav>
                                      </p:tavLst>
                                    </p:anim>
                                    <p:anim calcmode="lin" valueType="num">
                                      <p:cBhvr>
                                        <p:cTn id="14" dur="500" fill="hold"/>
                                        <p:tgtEl>
                                          <p:spTgt spid="5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91"/>
                                        </p:tgtEl>
                                        <p:attrNameLst>
                                          <p:attrName>style.visibility</p:attrName>
                                        </p:attrNameLst>
                                      </p:cBhvr>
                                      <p:to>
                                        <p:strVal val="visible"/>
                                      </p:to>
                                    </p:set>
                                    <p:anim calcmode="lin" valueType="num">
                                      <p:cBhvr>
                                        <p:cTn id="19" dur="500" fill="hold"/>
                                        <p:tgtEl>
                                          <p:spTgt spid="591"/>
                                        </p:tgtEl>
                                        <p:attrNameLst>
                                          <p:attrName>ppt_x</p:attrName>
                                        </p:attrNameLst>
                                      </p:cBhvr>
                                      <p:tavLst>
                                        <p:tav tm="0">
                                          <p:val>
                                            <p:strVal val="1+#ppt_w/2"/>
                                          </p:val>
                                        </p:tav>
                                        <p:tav tm="100000">
                                          <p:val>
                                            <p:strVal val="#ppt_x"/>
                                          </p:val>
                                        </p:tav>
                                      </p:tavLst>
                                    </p:anim>
                                    <p:anim calcmode="lin" valueType="num">
                                      <p:cBhvr>
                                        <p:cTn id="20" dur="500" fill="hold"/>
                                        <p:tgtEl>
                                          <p:spTgt spid="5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92"/>
                                        </p:tgtEl>
                                        <p:attrNameLst>
                                          <p:attrName>style.visibility</p:attrName>
                                        </p:attrNameLst>
                                      </p:cBhvr>
                                      <p:to>
                                        <p:strVal val="visible"/>
                                      </p:to>
                                    </p:set>
                                    <p:anim calcmode="lin" valueType="num">
                                      <p:cBhvr>
                                        <p:cTn id="25" dur="500" fill="hold"/>
                                        <p:tgtEl>
                                          <p:spTgt spid="592"/>
                                        </p:tgtEl>
                                        <p:attrNameLst>
                                          <p:attrName>ppt_x</p:attrName>
                                        </p:attrNameLst>
                                      </p:cBhvr>
                                      <p:tavLst>
                                        <p:tav tm="0">
                                          <p:val>
                                            <p:strVal val="1+#ppt_w/2"/>
                                          </p:val>
                                        </p:tav>
                                        <p:tav tm="100000">
                                          <p:val>
                                            <p:strVal val="#ppt_x"/>
                                          </p:val>
                                        </p:tav>
                                      </p:tavLst>
                                    </p:anim>
                                    <p:anim calcmode="lin" valueType="num">
                                      <p:cBhvr>
                                        <p:cTn id="26" dur="500" fill="hold"/>
                                        <p:tgtEl>
                                          <p:spTgt spid="59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93"/>
                                        </p:tgtEl>
                                        <p:attrNameLst>
                                          <p:attrName>style.visibility</p:attrName>
                                        </p:attrNameLst>
                                      </p:cBhvr>
                                      <p:to>
                                        <p:strVal val="visible"/>
                                      </p:to>
                                    </p:set>
                                    <p:anim calcmode="lin" valueType="num">
                                      <p:cBhvr>
                                        <p:cTn id="31" dur="500" fill="hold"/>
                                        <p:tgtEl>
                                          <p:spTgt spid="593"/>
                                        </p:tgtEl>
                                        <p:attrNameLst>
                                          <p:attrName>ppt_x</p:attrName>
                                        </p:attrNameLst>
                                      </p:cBhvr>
                                      <p:tavLst>
                                        <p:tav tm="0">
                                          <p:val>
                                            <p:strVal val="1+#ppt_w/2"/>
                                          </p:val>
                                        </p:tav>
                                        <p:tav tm="100000">
                                          <p:val>
                                            <p:strVal val="#ppt_x"/>
                                          </p:val>
                                        </p:tav>
                                      </p:tavLst>
                                    </p:anim>
                                    <p:anim calcmode="lin" valueType="num">
                                      <p:cBhvr>
                                        <p:cTn id="32" dur="500" fill="hold"/>
                                        <p:tgtEl>
                                          <p:spTgt spid="59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94"/>
                                        </p:tgtEl>
                                        <p:attrNameLst>
                                          <p:attrName>style.visibility</p:attrName>
                                        </p:attrNameLst>
                                      </p:cBhvr>
                                      <p:to>
                                        <p:strVal val="visible"/>
                                      </p:to>
                                    </p:set>
                                    <p:anim calcmode="lin" valueType="num">
                                      <p:cBhvr>
                                        <p:cTn id="37" dur="500" fill="hold"/>
                                        <p:tgtEl>
                                          <p:spTgt spid="594"/>
                                        </p:tgtEl>
                                        <p:attrNameLst>
                                          <p:attrName>ppt_x</p:attrName>
                                        </p:attrNameLst>
                                      </p:cBhvr>
                                      <p:tavLst>
                                        <p:tav tm="0">
                                          <p:val>
                                            <p:strVal val="1+#ppt_w/2"/>
                                          </p:val>
                                        </p:tav>
                                        <p:tav tm="100000">
                                          <p:val>
                                            <p:strVal val="#ppt_x"/>
                                          </p:val>
                                        </p:tav>
                                      </p:tavLst>
                                    </p:anim>
                                    <p:anim calcmode="lin" valueType="num">
                                      <p:cBhvr>
                                        <p:cTn id="38" dur="500" fill="hold"/>
                                        <p:tgtEl>
                                          <p:spTgt spid="5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95"/>
                                        </p:tgtEl>
                                        <p:attrNameLst>
                                          <p:attrName>style.visibility</p:attrName>
                                        </p:attrNameLst>
                                      </p:cBhvr>
                                      <p:to>
                                        <p:strVal val="visible"/>
                                      </p:to>
                                    </p:set>
                                    <p:anim calcmode="lin" valueType="num">
                                      <p:cBhvr>
                                        <p:cTn id="43" dur="500" fill="hold"/>
                                        <p:tgtEl>
                                          <p:spTgt spid="595"/>
                                        </p:tgtEl>
                                        <p:attrNameLst>
                                          <p:attrName>ppt_x</p:attrName>
                                        </p:attrNameLst>
                                      </p:cBhvr>
                                      <p:tavLst>
                                        <p:tav tm="0">
                                          <p:val>
                                            <p:strVal val="1+#ppt_w/2"/>
                                          </p:val>
                                        </p:tav>
                                        <p:tav tm="100000">
                                          <p:val>
                                            <p:strVal val="#ppt_x"/>
                                          </p:val>
                                        </p:tav>
                                      </p:tavLst>
                                    </p:anim>
                                    <p:anim calcmode="lin" valueType="num">
                                      <p:cBhvr>
                                        <p:cTn id="44" dur="500" fill="hold"/>
                                        <p:tgtEl>
                                          <p:spTgt spid="59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0" grpId="2"/>
      <p:bldP build="whole" bldLvl="1" animBg="1" rev="0" advAuto="0" spid="593" grpId="5"/>
      <p:bldP build="whole" bldLvl="1" animBg="1" rev="0" advAuto="0" spid="594" grpId="6"/>
      <p:bldP build="whole" bldLvl="1" animBg="1" rev="0" advAuto="0" spid="592" grpId="4"/>
      <p:bldP build="whole" bldLvl="1" animBg="1" rev="0" advAuto="0" spid="587" grpId="8"/>
      <p:bldP build="whole" bldLvl="1" animBg="1" rev="0" advAuto="0" spid="589" grpId="1"/>
      <p:bldP build="whole" bldLvl="1" animBg="1" rev="0" advAuto="0" spid="595" grpId="7"/>
      <p:bldP build="whole" bldLvl="1" animBg="1" rev="0" advAuto="0" spid="591"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 of 50</a:t>
            </a:r>
          </a:p>
        </p:txBody>
      </p:sp>
      <p:pic>
        <p:nvPicPr>
          <p:cNvPr id="4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50" name="slide 02 titletext1a.png" descr="slide 02 titletext1a"/>
          <p:cNvPicPr/>
          <p:nvPr/>
        </p:nvPicPr>
        <p:blipFill>
          <a:blip r:embed="rId3">
            <a:extLst/>
          </a:blip>
          <a:stretch>
            <a:fillRect/>
          </a:stretch>
        </p:blipFill>
        <p:spPr>
          <a:xfrm>
            <a:off x="328612" y="1066800"/>
            <a:ext cx="5613401" cy="419100"/>
          </a:xfrm>
          <a:prstGeom prst="rect">
            <a:avLst/>
          </a:prstGeom>
          <a:ln w="12700">
            <a:miter lim="400000"/>
          </a:ln>
        </p:spPr>
      </p:pic>
      <p:sp>
        <p:nvSpPr>
          <p:cNvPr id="51" name="Shape 51"/>
          <p:cNvSpPr/>
          <p:nvPr/>
        </p:nvSpPr>
        <p:spPr>
          <a:xfrm>
            <a:off x="5956300" y="3221987"/>
            <a:ext cx="2355850"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Alicia pide la cuenta.</a:t>
            </a:r>
          </a:p>
        </p:txBody>
      </p:sp>
      <p:sp>
        <p:nvSpPr>
          <p:cNvPr id="52" name="Shape 52"/>
          <p:cNvSpPr/>
          <p:nvPr/>
        </p:nvSpPr>
        <p:spPr>
          <a:xfrm>
            <a:off x="5956300" y="3733162"/>
            <a:ext cx="2689226"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Carlos deja una propina.</a:t>
            </a:r>
          </a:p>
        </p:txBody>
      </p:sp>
      <p:pic>
        <p:nvPicPr>
          <p:cNvPr id="53" name="slide 05 pic1a.png" descr="slide 05 pic1a"/>
          <p:cNvPicPr/>
          <p:nvPr/>
        </p:nvPicPr>
        <p:blipFill>
          <a:blip r:embed="rId4">
            <a:extLst/>
          </a:blip>
          <a:stretch>
            <a:fillRect/>
          </a:stretch>
        </p:blipFill>
        <p:spPr>
          <a:xfrm>
            <a:off x="1071562" y="2178050"/>
            <a:ext cx="4775201" cy="3175000"/>
          </a:xfrm>
          <a:prstGeom prst="rect">
            <a:avLst/>
          </a:prstGeom>
          <a:ln w="12700">
            <a:miter lim="400000"/>
          </a:ln>
        </p:spPr>
      </p:pic>
      <p:pic>
        <p:nvPicPr>
          <p:cNvPr id="54" name="slide 05 text1a.png" descr="slide 05 text1a"/>
          <p:cNvPicPr/>
          <p:nvPr/>
        </p:nvPicPr>
        <p:blipFill>
          <a:blip r:embed="rId5">
            <a:extLst/>
          </a:blip>
          <a:stretch>
            <a:fillRect/>
          </a:stretch>
        </p:blipFill>
        <p:spPr>
          <a:xfrm>
            <a:off x="3249612" y="2378075"/>
            <a:ext cx="1092201" cy="254000"/>
          </a:xfrm>
          <a:prstGeom prst="rect">
            <a:avLst/>
          </a:prstGeom>
          <a:ln w="12700">
            <a:miter lim="400000"/>
          </a:ln>
        </p:spPr>
      </p:pic>
      <p:pic>
        <p:nvPicPr>
          <p:cNvPr id="55" name="slide 05 text1b.png" descr="slide 05 text1b"/>
          <p:cNvPicPr/>
          <p:nvPr/>
        </p:nvPicPr>
        <p:blipFill>
          <a:blip r:embed="rId6">
            <a:extLst/>
          </a:blip>
          <a:stretch>
            <a:fillRect/>
          </a:stretch>
        </p:blipFill>
        <p:spPr>
          <a:xfrm>
            <a:off x="3240087" y="2378075"/>
            <a:ext cx="1092201" cy="254000"/>
          </a:xfrm>
          <a:prstGeom prst="rect">
            <a:avLst/>
          </a:prstGeom>
          <a:ln w="12700">
            <a:miter lim="400000"/>
          </a:ln>
        </p:spPr>
      </p:pic>
      <p:pic>
        <p:nvPicPr>
          <p:cNvPr id="56" name="slide 05 text2a.png" descr="slide 05 text2a"/>
          <p:cNvPicPr/>
          <p:nvPr/>
        </p:nvPicPr>
        <p:blipFill>
          <a:blip r:embed="rId7">
            <a:extLst/>
          </a:blip>
          <a:stretch>
            <a:fillRect/>
          </a:stretch>
        </p:blipFill>
        <p:spPr>
          <a:xfrm>
            <a:off x="2749550" y="4889500"/>
            <a:ext cx="1333500" cy="254000"/>
          </a:xfrm>
          <a:prstGeom prst="rect">
            <a:avLst/>
          </a:prstGeom>
          <a:ln w="12700">
            <a:miter lim="400000"/>
          </a:ln>
        </p:spPr>
      </p:pic>
      <p:pic>
        <p:nvPicPr>
          <p:cNvPr id="57" name="slide 05 text2b.png" descr="slide 05 text2b"/>
          <p:cNvPicPr/>
          <p:nvPr/>
        </p:nvPicPr>
        <p:blipFill>
          <a:blip r:embed="rId8">
            <a:extLst/>
          </a:blip>
          <a:stretch>
            <a:fillRect/>
          </a:stretch>
        </p:blipFill>
        <p:spPr>
          <a:xfrm>
            <a:off x="2744787" y="4897437"/>
            <a:ext cx="1333501" cy="254001"/>
          </a:xfrm>
          <a:prstGeom prst="rect">
            <a:avLst/>
          </a:prstGeom>
          <a:ln w="12700">
            <a:miter lim="400000"/>
          </a:ln>
        </p:spPr>
      </p:pic>
      <p:sp>
        <p:nvSpPr>
          <p:cNvPr id="58" name="Shape 58"/>
          <p:cNvSpPr/>
          <p:nvPr/>
        </p:nvSpPr>
        <p:spPr>
          <a:xfrm flipH="1">
            <a:off x="3648074" y="2616200"/>
            <a:ext cx="420689" cy="1052513"/>
          </a:xfrm>
          <a:prstGeom prst="line">
            <a:avLst/>
          </a:prstGeom>
          <a:ln w="19050">
            <a:solidFill/>
            <a:round/>
          </a:ln>
        </p:spPr>
        <p:txBody>
          <a:bodyPr lIns="0" tIns="0" rIns="0" bIns="0"/>
          <a:lstStyle/>
          <a:p>
            <a:pPr lvl="0" defTabSz="457200">
              <a:defRPr sz="1200">
                <a:latin typeface="+mj-lt"/>
                <a:ea typeface="+mj-ea"/>
                <a:cs typeface="+mj-cs"/>
                <a:sym typeface="Helvetica"/>
              </a:defRPr>
            </a:pPr>
          </a:p>
        </p:txBody>
      </p:sp>
      <p:pic>
        <p:nvPicPr>
          <p:cNvPr id="59" name="cap01Slide02VocabHeader.png" descr="cap01Slide02VocabHeader"/>
          <p:cNvPicPr/>
          <p:nvPr/>
        </p:nvPicPr>
        <p:blipFill>
          <a:blip r:embed="rId9">
            <a:extLst/>
          </a:blip>
          <a:stretch>
            <a:fillRect/>
          </a:stretch>
        </p:blipFill>
        <p:spPr>
          <a:xfrm>
            <a:off x="0" y="0"/>
            <a:ext cx="9142413" cy="901700"/>
          </a:xfrm>
          <a:prstGeom prst="rect">
            <a:avLst/>
          </a:prstGeom>
          <a:ln w="12700">
            <a:miter lim="400000"/>
          </a:ln>
        </p:spPr>
      </p:pic>
      <p:sp>
        <p:nvSpPr>
          <p:cNvPr id="60" name="Shape 60"/>
          <p:cNvSpPr/>
          <p:nvPr/>
        </p:nvSpPr>
        <p:spPr>
          <a:xfrm flipH="1" flipV="1">
            <a:off x="2727325" y="4629150"/>
            <a:ext cx="552451" cy="261938"/>
          </a:xfrm>
          <a:prstGeom prst="line">
            <a:avLst/>
          </a:prstGeom>
          <a:ln>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5"/>
                                        </p:tgtEl>
                                        <p:attrNameLst>
                                          <p:attrName>style.visibility</p:attrName>
                                        </p:attrNameLst>
                                      </p:cBhvr>
                                      <p:to>
                                        <p:strVal val="visible"/>
                                      </p:to>
                                    </p:set>
                                    <p:animEffect filter="fade" transition="in">
                                      <p:cBhvr>
                                        <p:cTn id="7" dur="500"/>
                                        <p:tgtEl>
                                          <p:spTgt spid="55"/>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58"/>
                                        </p:tgtEl>
                                        <p:attrNameLst>
                                          <p:attrName>style.visibility</p:attrName>
                                        </p:attrNameLst>
                                      </p:cBhvr>
                                      <p:to>
                                        <p:strVal val="visible"/>
                                      </p:to>
                                    </p:set>
                                    <p:animEffect filter="wipe(up)" transition="in">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57"/>
                                        </p:tgtEl>
                                        <p:attrNameLst>
                                          <p:attrName>style.visibility</p:attrName>
                                        </p:attrNameLst>
                                      </p:cBhvr>
                                      <p:to>
                                        <p:strVal val="visible"/>
                                      </p:to>
                                    </p:set>
                                    <p:animEffect filter="fade" transition="in">
                                      <p:cBhvr>
                                        <p:cTn id="16" dur="500"/>
                                        <p:tgtEl>
                                          <p:spTgt spid="57"/>
                                        </p:tgtEl>
                                      </p:cBhvr>
                                    </p:animEffect>
                                  </p:childTnLst>
                                </p:cTn>
                              </p:par>
                            </p:childTnLst>
                          </p:cTn>
                        </p:par>
                        <p:par>
                          <p:cTn id="17" fill="hold">
                            <p:stCondLst>
                              <p:cond delay="500"/>
                            </p:stCondLst>
                            <p:childTnLst>
                              <p:par>
                                <p:cTn id="18" nodeType="afterEffect" presetClass="entr" presetSubtype="4" presetID="22" grpId="4" fill="hold">
                                  <p:stCondLst>
                                    <p:cond delay="0"/>
                                  </p:stCondLst>
                                  <p:iterate type="el" backwards="0">
                                    <p:tmAbs val="0"/>
                                  </p:iterate>
                                  <p:childTnLst>
                                    <p:set>
                                      <p:cBhvr>
                                        <p:cTn id="19" fill="hold"/>
                                        <p:tgtEl>
                                          <p:spTgt spid="60"/>
                                        </p:tgtEl>
                                        <p:attrNameLst>
                                          <p:attrName>style.visibility</p:attrName>
                                        </p:attrNameLst>
                                      </p:cBhvr>
                                      <p:to>
                                        <p:strVal val="visible"/>
                                      </p:to>
                                    </p:set>
                                    <p:animEffect filter="wipe(down)" transition="in">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51"/>
                                        </p:tgtEl>
                                        <p:attrNameLst>
                                          <p:attrName>style.visibility</p:attrName>
                                        </p:attrNameLst>
                                      </p:cBhvr>
                                      <p:to>
                                        <p:strVal val="visible"/>
                                      </p:to>
                                    </p:set>
                                    <p:animEffect filter="wipe(left)" transition="in">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6" fill="hold">
                                  <p:stCondLst>
                                    <p:cond delay="0"/>
                                  </p:stCondLst>
                                  <p:iterate type="el" backwards="0">
                                    <p:tmAbs val="0"/>
                                  </p:iterate>
                                  <p:childTnLst>
                                    <p:set>
                                      <p:cBhvr>
                                        <p:cTn id="29" fill="hold"/>
                                        <p:tgtEl>
                                          <p:spTgt spid="52"/>
                                        </p:tgtEl>
                                        <p:attrNameLst>
                                          <p:attrName>style.visibility</p:attrName>
                                        </p:attrNameLst>
                                      </p:cBhvr>
                                      <p:to>
                                        <p:strVal val="visible"/>
                                      </p:to>
                                    </p:set>
                                    <p:animEffect filter="wipe(left)" transition="in">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7" fill="hold">
                                  <p:stCondLst>
                                    <p:cond delay="0"/>
                                  </p:stCondLst>
                                  <p:iterate type="el" backwards="0">
                                    <p:tmAbs val="0"/>
                                  </p:iterate>
                                  <p:childTnLst>
                                    <p:set>
                                      <p:cBhvr>
                                        <p:cTn id="34" fill="hold"/>
                                        <p:tgtEl>
                                          <p:spTgt spid="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7"/>
      <p:bldP build="whole" bldLvl="1" animBg="1" rev="0" advAuto="0" spid="57" grpId="3"/>
      <p:bldP build="whole" bldLvl="1" animBg="1" rev="0" advAuto="0" spid="52" grpId="6"/>
      <p:bldP build="whole" bldLvl="1" animBg="1" rev="0" advAuto="0" spid="58" grpId="2"/>
      <p:bldP build="whole" bldLvl="1" animBg="1" rev="0" advAuto="0" spid="60" grpId="4"/>
      <p:bldP build="whole" bldLvl="1" animBg="1" rev="0" advAuto="0" spid="55" grpId="1"/>
      <p:bldP build="whole" bldLvl="1" animBg="1" rev="0" advAuto="0" spid="51" grpId="5"/>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50 of 50</a:t>
            </a:r>
          </a:p>
        </p:txBody>
      </p:sp>
      <p:pic>
        <p:nvPicPr>
          <p:cNvPr id="599"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00"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sp>
        <p:nvSpPr>
          <p:cNvPr id="601" name="Shape 601"/>
          <p:cNvSpPr/>
          <p:nvPr/>
        </p:nvSpPr>
        <p:spPr>
          <a:xfrm>
            <a:off x="2011362" y="2371720"/>
            <a:ext cx="3889376" cy="18224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latin typeface="Times New Roman"/>
                <a:ea typeface="Times New Roman"/>
                <a:cs typeface="Times New Roman"/>
                <a:sym typeface="Times New Roman"/>
              </a:rPr>
              <a:t>seguir</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vestirse</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divertirse</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morir</a:t>
            </a:r>
            <a:endParaRPr sz="2000">
              <a:solidFill>
                <a:srgbClr val="FF3300"/>
              </a:solidFill>
              <a:latin typeface="Times New Roman"/>
              <a:ea typeface="Times New Roman"/>
              <a:cs typeface="Times New Roman"/>
              <a:sym typeface="Times New Roman"/>
            </a:endParaRPr>
          </a:p>
          <a:p>
            <a:pPr lvl="0">
              <a:lnSpc>
                <a:spcPct val="125000"/>
              </a:lnSpc>
            </a:pPr>
            <a:r>
              <a:rPr sz="2000">
                <a:solidFill>
                  <a:srgbClr val="FF3300"/>
                </a:solidFill>
                <a:latin typeface="Times New Roman"/>
                <a:ea typeface="Times New Roman"/>
                <a:cs typeface="Times New Roman"/>
                <a:sym typeface="Times New Roman"/>
              </a:rPr>
              <a:t>Me muero de hambre. </a:t>
            </a:r>
          </a:p>
        </p:txBody>
      </p:sp>
      <p:sp>
        <p:nvSpPr>
          <p:cNvPr id="602" name="Shape 602"/>
          <p:cNvSpPr/>
          <p:nvPr/>
        </p:nvSpPr>
        <p:spPr>
          <a:xfrm>
            <a:off x="4643437" y="2334575"/>
            <a:ext cx="30099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to follow</a:t>
            </a:r>
          </a:p>
        </p:txBody>
      </p:sp>
      <p:sp>
        <p:nvSpPr>
          <p:cNvPr id="603" name="Shape 603"/>
          <p:cNvSpPr/>
          <p:nvPr/>
        </p:nvSpPr>
        <p:spPr>
          <a:xfrm>
            <a:off x="4643437" y="2740975"/>
            <a:ext cx="3160713"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get dressed, to dress</a:t>
            </a:r>
          </a:p>
        </p:txBody>
      </p:sp>
      <p:sp>
        <p:nvSpPr>
          <p:cNvPr id="604" name="Shape 604"/>
          <p:cNvSpPr/>
          <p:nvPr/>
        </p:nvSpPr>
        <p:spPr>
          <a:xfrm>
            <a:off x="4643437" y="3118800"/>
            <a:ext cx="3635376"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have a good time, to have fun</a:t>
            </a:r>
          </a:p>
        </p:txBody>
      </p:sp>
      <p:sp>
        <p:nvSpPr>
          <p:cNvPr id="605" name="Shape 605"/>
          <p:cNvSpPr/>
          <p:nvPr/>
        </p:nvSpPr>
        <p:spPr>
          <a:xfrm>
            <a:off x="4643437" y="3499800"/>
            <a:ext cx="977901" cy="372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atin typeface="Times New Roman"/>
                <a:ea typeface="Times New Roman"/>
                <a:cs typeface="Times New Roman"/>
                <a:sym typeface="Times New Roman"/>
              </a:defRPr>
            </a:lvl1pPr>
          </a:lstStyle>
          <a:p>
            <a:pPr lvl="0">
              <a:defRPr sz="1800"/>
            </a:pPr>
            <a:r>
              <a:rPr sz="2000"/>
              <a:t>to die</a:t>
            </a:r>
          </a:p>
        </p:txBody>
      </p:sp>
      <p:sp>
        <p:nvSpPr>
          <p:cNvPr id="606" name="Shape 606"/>
          <p:cNvSpPr/>
          <p:nvPr/>
        </p:nvSpPr>
        <p:spPr>
          <a:xfrm>
            <a:off x="4643437" y="3856987"/>
            <a:ext cx="3125788" cy="372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atin typeface="Times New Roman"/>
                <a:ea typeface="Times New Roman"/>
                <a:cs typeface="Times New Roman"/>
                <a:sym typeface="Times New Roman"/>
              </a:defRPr>
            </a:lvl1pPr>
          </a:lstStyle>
          <a:p>
            <a:pPr lvl="0">
              <a:defRPr sz="1800"/>
            </a:pPr>
            <a:r>
              <a:rPr sz="2000"/>
              <a:t>I’m dying of hunger.</a:t>
            </a:r>
          </a:p>
        </p:txBody>
      </p:sp>
      <p:pic>
        <p:nvPicPr>
          <p:cNvPr id="607" name="slide 43 title1a.png" descr="slide 43 title1a"/>
          <p:cNvPicPr/>
          <p:nvPr/>
        </p:nvPicPr>
        <p:blipFill>
          <a:blip r:embed="rId4">
            <a:extLst/>
          </a:blip>
          <a:stretch>
            <a:fillRect/>
          </a:stretch>
        </p:blipFill>
        <p:spPr>
          <a:xfrm>
            <a:off x="366712" y="1587500"/>
            <a:ext cx="5969001" cy="419100"/>
          </a:xfrm>
          <a:prstGeom prst="rect">
            <a:avLst/>
          </a:prstGeom>
          <a:ln w="12700">
            <a:miter lim="400000"/>
          </a:ln>
        </p:spPr>
      </p:pic>
      <p:pic>
        <p:nvPicPr>
          <p:cNvPr id="608" name="done.png" descr="done"/>
          <p:cNvPicPr/>
          <p:nvPr/>
        </p:nvPicPr>
        <p:blipFill>
          <a:blip r:embed="rId5">
            <a:extLst/>
          </a:blip>
          <a:stretch>
            <a:fillRect/>
          </a:stretch>
        </p:blipFill>
        <p:spPr>
          <a:xfrm>
            <a:off x="7715250" y="5803900"/>
            <a:ext cx="927100" cy="457200"/>
          </a:xfrm>
          <a:prstGeom prst="rect">
            <a:avLst/>
          </a:prstGeom>
          <a:ln w="12700">
            <a:miter lim="400000"/>
          </a:ln>
        </p:spPr>
      </p:pic>
      <p:sp>
        <p:nvSpPr>
          <p:cNvPr id="609" name="Shape 609"/>
          <p:cNvSpPr/>
          <p:nvPr/>
        </p:nvSpPr>
        <p:spPr>
          <a:xfrm>
            <a:off x="4664075" y="6403975"/>
            <a:ext cx="1168401" cy="425450"/>
          </a:xfrm>
          <a:prstGeom prst="rect">
            <a:avLst/>
          </a:prstGeom>
          <a:solidFill>
            <a:srgbClr val="FFFFFF"/>
          </a:solidFill>
          <a:ln w="12700">
            <a:miter lim="400000"/>
          </a:ln>
        </p:spPr>
        <p:txBody>
          <a:bodyPr lIns="0" tIns="0" rIns="0" bIns="0" anchor="ctr"/>
          <a:lstStyle/>
          <a:p>
            <a:pPr lvl="0"/>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02"/>
                                        </p:tgtEl>
                                        <p:attrNameLst>
                                          <p:attrName>style.visibility</p:attrName>
                                        </p:attrNameLst>
                                      </p:cBhvr>
                                      <p:to>
                                        <p:strVal val="visible"/>
                                      </p:to>
                                    </p:set>
                                    <p:anim calcmode="lin" valueType="num">
                                      <p:cBhvr>
                                        <p:cTn id="7" dur="500" fill="hold"/>
                                        <p:tgtEl>
                                          <p:spTgt spid="602"/>
                                        </p:tgtEl>
                                        <p:attrNameLst>
                                          <p:attrName>ppt_x</p:attrName>
                                        </p:attrNameLst>
                                      </p:cBhvr>
                                      <p:tavLst>
                                        <p:tav tm="0">
                                          <p:val>
                                            <p:strVal val="1+#ppt_w/2"/>
                                          </p:val>
                                        </p:tav>
                                        <p:tav tm="100000">
                                          <p:val>
                                            <p:strVal val="#ppt_x"/>
                                          </p:val>
                                        </p:tav>
                                      </p:tavLst>
                                    </p:anim>
                                    <p:anim calcmode="lin" valueType="num">
                                      <p:cBhvr>
                                        <p:cTn id="8" dur="500" fill="hold"/>
                                        <p:tgtEl>
                                          <p:spTgt spid="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03"/>
                                        </p:tgtEl>
                                        <p:attrNameLst>
                                          <p:attrName>style.visibility</p:attrName>
                                        </p:attrNameLst>
                                      </p:cBhvr>
                                      <p:to>
                                        <p:strVal val="visible"/>
                                      </p:to>
                                    </p:set>
                                    <p:anim calcmode="lin" valueType="num">
                                      <p:cBhvr>
                                        <p:cTn id="13" dur="500" fill="hold"/>
                                        <p:tgtEl>
                                          <p:spTgt spid="603"/>
                                        </p:tgtEl>
                                        <p:attrNameLst>
                                          <p:attrName>ppt_x</p:attrName>
                                        </p:attrNameLst>
                                      </p:cBhvr>
                                      <p:tavLst>
                                        <p:tav tm="0">
                                          <p:val>
                                            <p:strVal val="1+#ppt_w/2"/>
                                          </p:val>
                                        </p:tav>
                                        <p:tav tm="100000">
                                          <p:val>
                                            <p:strVal val="#ppt_x"/>
                                          </p:val>
                                        </p:tav>
                                      </p:tavLst>
                                    </p:anim>
                                    <p:anim calcmode="lin" valueType="num">
                                      <p:cBhvr>
                                        <p:cTn id="14" dur="500" fill="hold"/>
                                        <p:tgtEl>
                                          <p:spTgt spid="6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04"/>
                                        </p:tgtEl>
                                        <p:attrNameLst>
                                          <p:attrName>style.visibility</p:attrName>
                                        </p:attrNameLst>
                                      </p:cBhvr>
                                      <p:to>
                                        <p:strVal val="visible"/>
                                      </p:to>
                                    </p:set>
                                    <p:anim calcmode="lin" valueType="num">
                                      <p:cBhvr>
                                        <p:cTn id="19" dur="500" fill="hold"/>
                                        <p:tgtEl>
                                          <p:spTgt spid="604"/>
                                        </p:tgtEl>
                                        <p:attrNameLst>
                                          <p:attrName>ppt_x</p:attrName>
                                        </p:attrNameLst>
                                      </p:cBhvr>
                                      <p:tavLst>
                                        <p:tav tm="0">
                                          <p:val>
                                            <p:strVal val="1+#ppt_w/2"/>
                                          </p:val>
                                        </p:tav>
                                        <p:tav tm="100000">
                                          <p:val>
                                            <p:strVal val="#ppt_x"/>
                                          </p:val>
                                        </p:tav>
                                      </p:tavLst>
                                    </p:anim>
                                    <p:anim calcmode="lin" valueType="num">
                                      <p:cBhvr>
                                        <p:cTn id="20" dur="500" fill="hold"/>
                                        <p:tgtEl>
                                          <p:spTgt spid="6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05"/>
                                        </p:tgtEl>
                                        <p:attrNameLst>
                                          <p:attrName>style.visibility</p:attrName>
                                        </p:attrNameLst>
                                      </p:cBhvr>
                                      <p:to>
                                        <p:strVal val="visible"/>
                                      </p:to>
                                    </p:set>
                                    <p:anim calcmode="lin" valueType="num">
                                      <p:cBhvr>
                                        <p:cTn id="25" dur="500" fill="hold"/>
                                        <p:tgtEl>
                                          <p:spTgt spid="605"/>
                                        </p:tgtEl>
                                        <p:attrNameLst>
                                          <p:attrName>ppt_x</p:attrName>
                                        </p:attrNameLst>
                                      </p:cBhvr>
                                      <p:tavLst>
                                        <p:tav tm="0">
                                          <p:val>
                                            <p:strVal val="1+#ppt_w/2"/>
                                          </p:val>
                                        </p:tav>
                                        <p:tav tm="100000">
                                          <p:val>
                                            <p:strVal val="#ppt_x"/>
                                          </p:val>
                                        </p:tav>
                                      </p:tavLst>
                                    </p:anim>
                                    <p:anim calcmode="lin" valueType="num">
                                      <p:cBhvr>
                                        <p:cTn id="26" dur="500" fill="hold"/>
                                        <p:tgtEl>
                                          <p:spTgt spid="6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06"/>
                                        </p:tgtEl>
                                        <p:attrNameLst>
                                          <p:attrName>style.visibility</p:attrName>
                                        </p:attrNameLst>
                                      </p:cBhvr>
                                      <p:to>
                                        <p:strVal val="visible"/>
                                      </p:to>
                                    </p:set>
                                    <p:anim calcmode="lin" valueType="num">
                                      <p:cBhvr>
                                        <p:cTn id="31" dur="500" fill="hold"/>
                                        <p:tgtEl>
                                          <p:spTgt spid="606"/>
                                        </p:tgtEl>
                                        <p:attrNameLst>
                                          <p:attrName>ppt_x</p:attrName>
                                        </p:attrNameLst>
                                      </p:cBhvr>
                                      <p:tavLst>
                                        <p:tav tm="0">
                                          <p:val>
                                            <p:strVal val="1+#ppt_w/2"/>
                                          </p:val>
                                        </p:tav>
                                        <p:tav tm="100000">
                                          <p:val>
                                            <p:strVal val="#ppt_x"/>
                                          </p:val>
                                        </p:tav>
                                      </p:tavLst>
                                    </p:anim>
                                    <p:anim calcmode="lin" valueType="num">
                                      <p:cBhvr>
                                        <p:cTn id="32"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0" grpId="6" fill="hold">
                                  <p:stCondLst>
                                    <p:cond delay="0"/>
                                  </p:stCondLst>
                                  <p:iterate type="el" backwards="0">
                                    <p:tmAbs val="0"/>
                                  </p:iterate>
                                  <p:childTnLst>
                                    <p:set>
                                      <p:cBhvr>
                                        <p:cTn id="36" fill="hold"/>
                                        <p:tgtEl>
                                          <p:spTgt spid="608"/>
                                        </p:tgtEl>
                                        <p:attrNameLst>
                                          <p:attrName>style.visibility</p:attrName>
                                        </p:attrNameLst>
                                      </p:cBhvr>
                                      <p:to>
                                        <p:strVal val="visible"/>
                                      </p:to>
                                    </p:set>
                                    <p:animEffect filter="fade" transition="in">
                                      <p:cBhvr>
                                        <p:cTn id="37" dur="5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8" grpId="6"/>
      <p:bldP build="whole" bldLvl="1" animBg="1" rev="0" advAuto="0" spid="603" grpId="2"/>
      <p:bldP build="whole" bldLvl="1" animBg="1" rev="0" advAuto="0" spid="602" grpId="1"/>
      <p:bldP build="whole" bldLvl="1" animBg="1" rev="0" advAuto="0" spid="604" grpId="3"/>
      <p:bldP build="whole" bldLvl="1" animBg="1" rev="0" advAuto="0" spid="605" grpId="4"/>
      <p:bldP build="whole" bldLvl="1" animBg="1" rev="0" advAuto="0" spid="606"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slide 06 pic1a.png" descr="slide 06 pic1a"/>
          <p:cNvPicPr/>
          <p:nvPr/>
        </p:nvPicPr>
        <p:blipFill>
          <a:blip r:embed="rId2">
            <a:extLst/>
          </a:blip>
          <a:stretch>
            <a:fillRect/>
          </a:stretch>
        </p:blipFill>
        <p:spPr>
          <a:xfrm>
            <a:off x="1917700" y="2133600"/>
            <a:ext cx="5181600" cy="3175000"/>
          </a:xfrm>
          <a:prstGeom prst="rect">
            <a:avLst/>
          </a:prstGeom>
          <a:ln w="12700">
            <a:miter lim="400000"/>
          </a:ln>
        </p:spPr>
      </p:pic>
      <p:sp>
        <p:nvSpPr>
          <p:cNvPr id="63" name="Shape 6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 of 50</a:t>
            </a:r>
          </a:p>
        </p:txBody>
      </p:sp>
      <p:pic>
        <p:nvPicPr>
          <p:cNvPr id="6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65" name="slide 06 titletext1a.png" descr="slide 06 titletext1a"/>
          <p:cNvPicPr/>
          <p:nvPr/>
        </p:nvPicPr>
        <p:blipFill>
          <a:blip r:embed="rId4">
            <a:extLst/>
          </a:blip>
          <a:stretch>
            <a:fillRect/>
          </a:stretch>
        </p:blipFill>
        <p:spPr>
          <a:xfrm>
            <a:off x="328612" y="1066800"/>
            <a:ext cx="5613401" cy="419100"/>
          </a:xfrm>
          <a:prstGeom prst="rect">
            <a:avLst/>
          </a:prstGeom>
          <a:ln w="12700">
            <a:miter lim="400000"/>
          </a:ln>
        </p:spPr>
      </p:pic>
      <p:pic>
        <p:nvPicPr>
          <p:cNvPr id="66" name="slide 06 titletext2a.png" descr="slide 06 titletext2a"/>
          <p:cNvPicPr/>
          <p:nvPr/>
        </p:nvPicPr>
        <p:blipFill>
          <a:blip r:embed="rId5">
            <a:extLst/>
          </a:blip>
          <a:stretch>
            <a:fillRect/>
          </a:stretch>
        </p:blipFill>
        <p:spPr>
          <a:xfrm>
            <a:off x="757237" y="1582737"/>
            <a:ext cx="1409701" cy="279401"/>
          </a:xfrm>
          <a:prstGeom prst="rect">
            <a:avLst/>
          </a:prstGeom>
          <a:ln w="12700">
            <a:miter lim="400000"/>
          </a:ln>
        </p:spPr>
      </p:pic>
      <p:pic>
        <p:nvPicPr>
          <p:cNvPr id="67" name="slide 06 text1a.png" descr="slide 06 text1a"/>
          <p:cNvPicPr/>
          <p:nvPr/>
        </p:nvPicPr>
        <p:blipFill>
          <a:blip r:embed="rId6">
            <a:extLst/>
          </a:blip>
          <a:stretch>
            <a:fillRect/>
          </a:stretch>
        </p:blipFill>
        <p:spPr>
          <a:xfrm>
            <a:off x="3765550" y="3200400"/>
            <a:ext cx="1485900" cy="254000"/>
          </a:xfrm>
          <a:prstGeom prst="rect">
            <a:avLst/>
          </a:prstGeom>
          <a:ln w="12700">
            <a:miter lim="400000"/>
          </a:ln>
        </p:spPr>
      </p:pic>
      <p:pic>
        <p:nvPicPr>
          <p:cNvPr id="68" name="slide 06 text1b.png" descr="slide 06 text1b"/>
          <p:cNvPicPr/>
          <p:nvPr/>
        </p:nvPicPr>
        <p:blipFill>
          <a:blip r:embed="rId7">
            <a:extLst/>
          </a:blip>
          <a:stretch>
            <a:fillRect/>
          </a:stretch>
        </p:blipFill>
        <p:spPr>
          <a:xfrm>
            <a:off x="3765550" y="3200400"/>
            <a:ext cx="1485900" cy="254000"/>
          </a:xfrm>
          <a:prstGeom prst="rect">
            <a:avLst/>
          </a:prstGeom>
          <a:ln w="12700">
            <a:miter lim="400000"/>
          </a:ln>
        </p:spPr>
      </p:pic>
      <p:pic>
        <p:nvPicPr>
          <p:cNvPr id="69" name="slide 06 text2a.png" descr="slide 06 text2a"/>
          <p:cNvPicPr/>
          <p:nvPr/>
        </p:nvPicPr>
        <p:blipFill>
          <a:blip r:embed="rId8">
            <a:extLst/>
          </a:blip>
          <a:stretch>
            <a:fillRect/>
          </a:stretch>
        </p:blipFill>
        <p:spPr>
          <a:xfrm>
            <a:off x="5029200" y="5181600"/>
            <a:ext cx="1854200" cy="254000"/>
          </a:xfrm>
          <a:prstGeom prst="rect">
            <a:avLst/>
          </a:prstGeom>
          <a:ln w="12700">
            <a:miter lim="400000"/>
          </a:ln>
        </p:spPr>
      </p:pic>
      <p:pic>
        <p:nvPicPr>
          <p:cNvPr id="70" name="slide 06 text2b.png" descr="slide 06 text2b"/>
          <p:cNvPicPr/>
          <p:nvPr/>
        </p:nvPicPr>
        <p:blipFill>
          <a:blip r:embed="rId9">
            <a:extLst/>
          </a:blip>
          <a:stretch>
            <a:fillRect/>
          </a:stretch>
        </p:blipFill>
        <p:spPr>
          <a:xfrm>
            <a:off x="5029200" y="5181600"/>
            <a:ext cx="1854200" cy="254000"/>
          </a:xfrm>
          <a:prstGeom prst="rect">
            <a:avLst/>
          </a:prstGeom>
          <a:ln w="12700">
            <a:miter lim="400000"/>
          </a:ln>
        </p:spPr>
      </p:pic>
      <p:pic>
        <p:nvPicPr>
          <p:cNvPr id="71" name="slide 06 text3a.png" descr="slide 06 text3a"/>
          <p:cNvPicPr/>
          <p:nvPr/>
        </p:nvPicPr>
        <p:blipFill>
          <a:blip r:embed="rId10">
            <a:extLst/>
          </a:blip>
          <a:stretch>
            <a:fillRect/>
          </a:stretch>
        </p:blipFill>
        <p:spPr>
          <a:xfrm>
            <a:off x="2432050" y="5219700"/>
            <a:ext cx="1155700" cy="254000"/>
          </a:xfrm>
          <a:prstGeom prst="rect">
            <a:avLst/>
          </a:prstGeom>
          <a:ln w="12700">
            <a:miter lim="400000"/>
          </a:ln>
        </p:spPr>
      </p:pic>
      <p:pic>
        <p:nvPicPr>
          <p:cNvPr id="72" name="slide 06 text3b.png" descr="slide 06 text3b"/>
          <p:cNvPicPr/>
          <p:nvPr/>
        </p:nvPicPr>
        <p:blipFill>
          <a:blip r:embed="rId11">
            <a:extLst/>
          </a:blip>
          <a:stretch>
            <a:fillRect/>
          </a:stretch>
        </p:blipFill>
        <p:spPr>
          <a:xfrm>
            <a:off x="2432050" y="5219700"/>
            <a:ext cx="1155700" cy="254000"/>
          </a:xfrm>
          <a:prstGeom prst="rect">
            <a:avLst/>
          </a:prstGeom>
          <a:ln w="12700">
            <a:miter lim="400000"/>
          </a:ln>
        </p:spPr>
      </p:pic>
      <p:pic>
        <p:nvPicPr>
          <p:cNvPr id="73" name="cap01Slide02VocabHeader.png" descr="cap01Slide02VocabHeader"/>
          <p:cNvPicPr/>
          <p:nvPr/>
        </p:nvPicPr>
        <p:blipFill>
          <a:blip r:embed="rId12">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68"/>
                                        </p:tgtEl>
                                        <p:attrNameLst>
                                          <p:attrName>style.visibility</p:attrName>
                                        </p:attrNameLst>
                                      </p:cBhvr>
                                      <p:to>
                                        <p:strVal val="visible"/>
                                      </p:to>
                                    </p:set>
                                    <p:animEffect filter="fade" transition="in">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72"/>
                                        </p:tgtEl>
                                        <p:attrNameLst>
                                          <p:attrName>style.visibility</p:attrName>
                                        </p:attrNameLst>
                                      </p:cBhvr>
                                      <p:to>
                                        <p:strVal val="visible"/>
                                      </p:to>
                                    </p:set>
                                    <p:animEffect filter="fade" transition="i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70"/>
                                        </p:tgtEl>
                                        <p:attrNameLst>
                                          <p:attrName>style.visibility</p:attrName>
                                        </p:attrNameLst>
                                      </p:cBhvr>
                                      <p:to>
                                        <p:strVal val="visible"/>
                                      </p:to>
                                    </p:set>
                                    <p:animEffect filter="fade" transition="in">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1"/>
      <p:bldP build="whole" bldLvl="1" animBg="1" rev="0" advAuto="0" spid="70" grpId="3"/>
      <p:bldP build="whole" bldLvl="1" animBg="1" rev="0" advAuto="0" spid="64" grpId="4"/>
      <p:bldP build="whole" bldLvl="1" animBg="1" rev="0" advAuto="0" spid="7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7 of 50</a:t>
            </a:r>
          </a:p>
        </p:txBody>
      </p:sp>
      <p:pic>
        <p:nvPicPr>
          <p:cNvPr id="7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77" name="slide 06 titletext1a.png" descr="slide 06 titletext1a"/>
          <p:cNvPicPr/>
          <p:nvPr/>
        </p:nvPicPr>
        <p:blipFill>
          <a:blip r:embed="rId3">
            <a:extLst/>
          </a:blip>
          <a:stretch>
            <a:fillRect/>
          </a:stretch>
        </p:blipFill>
        <p:spPr>
          <a:xfrm>
            <a:off x="328612" y="1066800"/>
            <a:ext cx="5613401" cy="419100"/>
          </a:xfrm>
          <a:prstGeom prst="rect">
            <a:avLst/>
          </a:prstGeom>
          <a:ln w="12700">
            <a:miter lim="400000"/>
          </a:ln>
        </p:spPr>
      </p:pic>
      <p:pic>
        <p:nvPicPr>
          <p:cNvPr id="78" name="slide 07 titletext2a.png" descr="slide 07 titletext2a"/>
          <p:cNvPicPr/>
          <p:nvPr/>
        </p:nvPicPr>
        <p:blipFill>
          <a:blip r:embed="rId4">
            <a:extLst/>
          </a:blip>
          <a:stretch>
            <a:fillRect/>
          </a:stretch>
        </p:blipFill>
        <p:spPr>
          <a:xfrm>
            <a:off x="800100" y="1582737"/>
            <a:ext cx="1397000" cy="254001"/>
          </a:xfrm>
          <a:prstGeom prst="rect">
            <a:avLst/>
          </a:prstGeom>
          <a:ln w="12700">
            <a:miter lim="400000"/>
          </a:ln>
        </p:spPr>
      </p:pic>
      <p:pic>
        <p:nvPicPr>
          <p:cNvPr id="79" name="slide 07 pic1a.png" descr="slide 07 pic1a"/>
          <p:cNvPicPr/>
          <p:nvPr/>
        </p:nvPicPr>
        <p:blipFill>
          <a:blip r:embed="rId5">
            <a:extLst/>
          </a:blip>
          <a:stretch>
            <a:fillRect/>
          </a:stretch>
        </p:blipFill>
        <p:spPr>
          <a:xfrm>
            <a:off x="2089150" y="2441575"/>
            <a:ext cx="4940300" cy="3175000"/>
          </a:xfrm>
          <a:prstGeom prst="rect">
            <a:avLst/>
          </a:prstGeom>
          <a:ln w="12700">
            <a:miter lim="400000"/>
          </a:ln>
        </p:spPr>
      </p:pic>
      <p:pic>
        <p:nvPicPr>
          <p:cNvPr id="80" name="slide 07 text1a.png" descr="slide 07 text1a"/>
          <p:cNvPicPr/>
          <p:nvPr/>
        </p:nvPicPr>
        <p:blipFill>
          <a:blip r:embed="rId6">
            <a:extLst/>
          </a:blip>
          <a:stretch>
            <a:fillRect/>
          </a:stretch>
        </p:blipFill>
        <p:spPr>
          <a:xfrm>
            <a:off x="5032375" y="3368675"/>
            <a:ext cx="1447800" cy="254000"/>
          </a:xfrm>
          <a:prstGeom prst="rect">
            <a:avLst/>
          </a:prstGeom>
          <a:ln w="12700">
            <a:miter lim="400000"/>
          </a:ln>
        </p:spPr>
      </p:pic>
      <p:pic>
        <p:nvPicPr>
          <p:cNvPr id="81" name="slide 07 text1b.png" descr="slide 07 text1b"/>
          <p:cNvPicPr/>
          <p:nvPr/>
        </p:nvPicPr>
        <p:blipFill>
          <a:blip r:embed="rId7">
            <a:extLst/>
          </a:blip>
          <a:stretch>
            <a:fillRect/>
          </a:stretch>
        </p:blipFill>
        <p:spPr>
          <a:xfrm>
            <a:off x="5032375" y="3368675"/>
            <a:ext cx="1447800" cy="254000"/>
          </a:xfrm>
          <a:prstGeom prst="rect">
            <a:avLst/>
          </a:prstGeom>
          <a:ln w="12700">
            <a:miter lim="400000"/>
          </a:ln>
        </p:spPr>
      </p:pic>
      <p:pic>
        <p:nvPicPr>
          <p:cNvPr id="82" name="slide 07 text2a.png" descr="slide 07 text2a"/>
          <p:cNvPicPr/>
          <p:nvPr/>
        </p:nvPicPr>
        <p:blipFill>
          <a:blip r:embed="rId8">
            <a:extLst/>
          </a:blip>
          <a:stretch>
            <a:fillRect/>
          </a:stretch>
        </p:blipFill>
        <p:spPr>
          <a:xfrm>
            <a:off x="5095875" y="5435600"/>
            <a:ext cx="1231900" cy="254000"/>
          </a:xfrm>
          <a:prstGeom prst="rect">
            <a:avLst/>
          </a:prstGeom>
          <a:ln w="12700">
            <a:miter lim="400000"/>
          </a:ln>
        </p:spPr>
      </p:pic>
      <p:pic>
        <p:nvPicPr>
          <p:cNvPr id="83" name="slide 07 text2b.png" descr="slide 07 text2b"/>
          <p:cNvPicPr/>
          <p:nvPr/>
        </p:nvPicPr>
        <p:blipFill>
          <a:blip r:embed="rId9">
            <a:extLst/>
          </a:blip>
          <a:stretch>
            <a:fillRect/>
          </a:stretch>
        </p:blipFill>
        <p:spPr>
          <a:xfrm>
            <a:off x="5095875" y="5435600"/>
            <a:ext cx="1231900" cy="254000"/>
          </a:xfrm>
          <a:prstGeom prst="rect">
            <a:avLst/>
          </a:prstGeom>
          <a:ln w="12700">
            <a:miter lim="400000"/>
          </a:ln>
        </p:spPr>
      </p:pic>
      <p:pic>
        <p:nvPicPr>
          <p:cNvPr id="84" name="slide 07 text3a.png" descr="slide 07 text3a"/>
          <p:cNvPicPr/>
          <p:nvPr/>
        </p:nvPicPr>
        <p:blipFill>
          <a:blip r:embed="rId10">
            <a:extLst/>
          </a:blip>
          <a:stretch>
            <a:fillRect/>
          </a:stretch>
        </p:blipFill>
        <p:spPr>
          <a:xfrm>
            <a:off x="2133600" y="4127500"/>
            <a:ext cx="1231900" cy="254000"/>
          </a:xfrm>
          <a:prstGeom prst="rect">
            <a:avLst/>
          </a:prstGeom>
          <a:ln w="12700">
            <a:miter lim="400000"/>
          </a:ln>
        </p:spPr>
      </p:pic>
      <p:pic>
        <p:nvPicPr>
          <p:cNvPr id="85" name="slide 07 text3b.png" descr="slide 07 text3b"/>
          <p:cNvPicPr/>
          <p:nvPr/>
        </p:nvPicPr>
        <p:blipFill>
          <a:blip r:embed="rId11">
            <a:extLst/>
          </a:blip>
          <a:stretch>
            <a:fillRect/>
          </a:stretch>
        </p:blipFill>
        <p:spPr>
          <a:xfrm>
            <a:off x="2133600" y="4127500"/>
            <a:ext cx="1231900" cy="254000"/>
          </a:xfrm>
          <a:prstGeom prst="rect">
            <a:avLst/>
          </a:prstGeom>
          <a:ln w="12700">
            <a:miter lim="400000"/>
          </a:ln>
        </p:spPr>
      </p:pic>
      <p:pic>
        <p:nvPicPr>
          <p:cNvPr id="86" name="cap01Slide02VocabHeader.png" descr="cap01Slide02VocabHeader"/>
          <p:cNvPicPr/>
          <p:nvPr/>
        </p:nvPicPr>
        <p:blipFill>
          <a:blip r:embed="rId12">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fade" transition="in">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81"/>
                                        </p:tgtEl>
                                        <p:attrNameLst>
                                          <p:attrName>style.visibility</p:attrName>
                                        </p:attrNameLst>
                                      </p:cBhvr>
                                      <p:to>
                                        <p:strVal val="visible"/>
                                      </p:to>
                                    </p:set>
                                    <p:animEffect filter="fade" transition="in">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83"/>
                                        </p:tgtEl>
                                        <p:attrNameLst>
                                          <p:attrName>style.visibility</p:attrName>
                                        </p:attrNameLst>
                                      </p:cBhvr>
                                      <p:to>
                                        <p:strVal val="visible"/>
                                      </p:to>
                                    </p:set>
                                    <p:animEffect filter="fade" transition="in">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 grpId="4"/>
      <p:bldP build="whole" bldLvl="1" animBg="1" rev="0" advAuto="0" spid="81" grpId="2"/>
      <p:bldP build="whole" bldLvl="1" animBg="1" rev="0" advAuto="0" spid="83" grpId="3"/>
      <p:bldP build="whole" bldLvl="1" animBg="1" rev="0" advAuto="0" spid="8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8 of 50</a:t>
            </a:r>
          </a:p>
        </p:txBody>
      </p:sp>
      <p:pic>
        <p:nvPicPr>
          <p:cNvPr id="8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90" name="slide 08 pic1a.png" descr="slide 08 pic1a"/>
          <p:cNvPicPr/>
          <p:nvPr/>
        </p:nvPicPr>
        <p:blipFill>
          <a:blip r:embed="rId3">
            <a:extLst/>
          </a:blip>
          <a:stretch>
            <a:fillRect/>
          </a:stretch>
        </p:blipFill>
        <p:spPr>
          <a:xfrm>
            <a:off x="2673350" y="1955800"/>
            <a:ext cx="3441700" cy="3175000"/>
          </a:xfrm>
          <a:prstGeom prst="rect">
            <a:avLst/>
          </a:prstGeom>
          <a:ln w="12700">
            <a:miter lim="400000"/>
          </a:ln>
        </p:spPr>
      </p:pic>
      <p:pic>
        <p:nvPicPr>
          <p:cNvPr id="91" name="slide 06 titletext1a.png" descr="slide 06 titletext1a"/>
          <p:cNvPicPr/>
          <p:nvPr/>
        </p:nvPicPr>
        <p:blipFill>
          <a:blip r:embed="rId4">
            <a:extLst/>
          </a:blip>
          <a:stretch>
            <a:fillRect/>
          </a:stretch>
        </p:blipFill>
        <p:spPr>
          <a:xfrm>
            <a:off x="328612" y="1066800"/>
            <a:ext cx="5613401" cy="419100"/>
          </a:xfrm>
          <a:prstGeom prst="rect">
            <a:avLst/>
          </a:prstGeom>
          <a:ln w="12700">
            <a:miter lim="400000"/>
          </a:ln>
        </p:spPr>
      </p:pic>
      <p:pic>
        <p:nvPicPr>
          <p:cNvPr id="92" name="slide 08 text1a.png" descr="slide 08 text1a"/>
          <p:cNvPicPr/>
          <p:nvPr/>
        </p:nvPicPr>
        <p:blipFill>
          <a:blip r:embed="rId5">
            <a:extLst/>
          </a:blip>
          <a:stretch>
            <a:fillRect/>
          </a:stretch>
        </p:blipFill>
        <p:spPr>
          <a:xfrm>
            <a:off x="3490912" y="2657475"/>
            <a:ext cx="812801" cy="254000"/>
          </a:xfrm>
          <a:prstGeom prst="rect">
            <a:avLst/>
          </a:prstGeom>
          <a:ln w="12700">
            <a:miter lim="400000"/>
          </a:ln>
        </p:spPr>
      </p:pic>
      <p:pic>
        <p:nvPicPr>
          <p:cNvPr id="93" name="slide 08 text2a.png" descr="slide 08 text2a"/>
          <p:cNvPicPr/>
          <p:nvPr/>
        </p:nvPicPr>
        <p:blipFill>
          <a:blip r:embed="rId6">
            <a:extLst/>
          </a:blip>
          <a:stretch>
            <a:fillRect/>
          </a:stretch>
        </p:blipFill>
        <p:spPr>
          <a:xfrm>
            <a:off x="6007100" y="3482975"/>
            <a:ext cx="977900" cy="254000"/>
          </a:xfrm>
          <a:prstGeom prst="rect">
            <a:avLst/>
          </a:prstGeom>
          <a:ln w="12700">
            <a:miter lim="400000"/>
          </a:ln>
        </p:spPr>
      </p:pic>
      <p:pic>
        <p:nvPicPr>
          <p:cNvPr id="94" name="slide 08 text3a.png" descr="slide 08 text3a"/>
          <p:cNvPicPr/>
          <p:nvPr/>
        </p:nvPicPr>
        <p:blipFill>
          <a:blip r:embed="rId7">
            <a:extLst/>
          </a:blip>
          <a:stretch>
            <a:fillRect/>
          </a:stretch>
        </p:blipFill>
        <p:spPr>
          <a:xfrm>
            <a:off x="2081212" y="3568700"/>
            <a:ext cx="495301" cy="254000"/>
          </a:xfrm>
          <a:prstGeom prst="rect">
            <a:avLst/>
          </a:prstGeom>
          <a:ln w="12700">
            <a:miter lim="400000"/>
          </a:ln>
        </p:spPr>
      </p:pic>
      <p:pic>
        <p:nvPicPr>
          <p:cNvPr id="95" name="slide 08 text4a.png" descr="slide 08 text4a"/>
          <p:cNvPicPr/>
          <p:nvPr/>
        </p:nvPicPr>
        <p:blipFill>
          <a:blip r:embed="rId8">
            <a:extLst/>
          </a:blip>
          <a:stretch>
            <a:fillRect/>
          </a:stretch>
        </p:blipFill>
        <p:spPr>
          <a:xfrm>
            <a:off x="3386137" y="5210175"/>
            <a:ext cx="1117601" cy="254000"/>
          </a:xfrm>
          <a:prstGeom prst="rect">
            <a:avLst/>
          </a:prstGeom>
          <a:ln w="12700">
            <a:miter lim="400000"/>
          </a:ln>
        </p:spPr>
      </p:pic>
      <p:pic>
        <p:nvPicPr>
          <p:cNvPr id="96" name="cap01Slide02VocabHeader.png" descr="cap01Slide02VocabHeader"/>
          <p:cNvPicPr/>
          <p:nvPr/>
        </p:nvPicPr>
        <p:blipFill>
          <a:blip r:embed="rId9">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2"/>
                                        </p:tgtEl>
                                        <p:attrNameLst>
                                          <p:attrName>style.visibility</p:attrName>
                                        </p:attrNameLst>
                                      </p:cBhvr>
                                      <p:to>
                                        <p:strVal val="visible"/>
                                      </p:to>
                                    </p:set>
                                    <p:animEffect filter="fade" transition="in">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94"/>
                                        </p:tgtEl>
                                        <p:attrNameLst>
                                          <p:attrName>style.visibility</p:attrName>
                                        </p:attrNameLst>
                                      </p:cBhvr>
                                      <p:to>
                                        <p:strVal val="visible"/>
                                      </p:to>
                                    </p:set>
                                    <p:animEffect filter="fade" transition="in">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93"/>
                                        </p:tgtEl>
                                        <p:attrNameLst>
                                          <p:attrName>style.visibility</p:attrName>
                                        </p:attrNameLst>
                                      </p:cBhvr>
                                      <p:to>
                                        <p:strVal val="visible"/>
                                      </p:to>
                                    </p:set>
                                    <p:animEffect filter="fade" transition="in">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95"/>
                                        </p:tgtEl>
                                        <p:attrNameLst>
                                          <p:attrName>style.visibility</p:attrName>
                                        </p:attrNameLst>
                                      </p:cBhvr>
                                      <p:to>
                                        <p:strVal val="visible"/>
                                      </p:to>
                                    </p:set>
                                    <p:animEffect filter="fade" transition="in">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4"/>
      <p:bldP build="whole" bldLvl="1" animBg="1" rev="0" advAuto="0" spid="94" grpId="2"/>
      <p:bldP build="whole" bldLvl="1" animBg="1" rev="0" advAuto="0" spid="89" grpId="5"/>
      <p:bldP build="whole" bldLvl="1" animBg="1" rev="0" advAuto="0" spid="92" grpId="1"/>
      <p:bldP build="whole" bldLvl="1" animBg="1" rev="0" advAuto="0" spid="93"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4</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9 of 50</a:t>
            </a:r>
          </a:p>
        </p:txBody>
      </p:sp>
      <p:pic>
        <p:nvPicPr>
          <p:cNvPr id="9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00" name="slide 09 pic1a.png" descr="slide 09 pic1a"/>
          <p:cNvPicPr/>
          <p:nvPr/>
        </p:nvPicPr>
        <p:blipFill>
          <a:blip r:embed="rId3">
            <a:extLst/>
          </a:blip>
          <a:stretch>
            <a:fillRect/>
          </a:stretch>
        </p:blipFill>
        <p:spPr>
          <a:xfrm>
            <a:off x="793750" y="2044700"/>
            <a:ext cx="3378200" cy="2857500"/>
          </a:xfrm>
          <a:prstGeom prst="rect">
            <a:avLst/>
          </a:prstGeom>
          <a:ln w="12700">
            <a:miter lim="400000"/>
          </a:ln>
        </p:spPr>
      </p:pic>
      <p:pic>
        <p:nvPicPr>
          <p:cNvPr id="101" name="slide 09 pic2a.png" descr="slide 09 pic2a"/>
          <p:cNvPicPr/>
          <p:nvPr/>
        </p:nvPicPr>
        <p:blipFill>
          <a:blip r:embed="rId4">
            <a:extLst/>
          </a:blip>
          <a:stretch>
            <a:fillRect/>
          </a:stretch>
        </p:blipFill>
        <p:spPr>
          <a:xfrm>
            <a:off x="4995862" y="2044700"/>
            <a:ext cx="3378201" cy="2857500"/>
          </a:xfrm>
          <a:prstGeom prst="rect">
            <a:avLst/>
          </a:prstGeom>
          <a:ln w="12700">
            <a:miter lim="400000"/>
          </a:ln>
        </p:spPr>
      </p:pic>
      <p:pic>
        <p:nvPicPr>
          <p:cNvPr id="102" name="slide 09 text1a.png" descr="slide 09 text1a"/>
          <p:cNvPicPr/>
          <p:nvPr/>
        </p:nvPicPr>
        <p:blipFill>
          <a:blip r:embed="rId5">
            <a:extLst/>
          </a:blip>
          <a:stretch>
            <a:fillRect/>
          </a:stretch>
        </p:blipFill>
        <p:spPr>
          <a:xfrm>
            <a:off x="1719262" y="5310187"/>
            <a:ext cx="1473201" cy="254001"/>
          </a:xfrm>
          <a:prstGeom prst="rect">
            <a:avLst/>
          </a:prstGeom>
          <a:ln w="12700">
            <a:miter lim="400000"/>
          </a:ln>
        </p:spPr>
      </p:pic>
      <p:pic>
        <p:nvPicPr>
          <p:cNvPr id="103" name="slide 09 text1b.png" descr="slide 09 text1b"/>
          <p:cNvPicPr/>
          <p:nvPr/>
        </p:nvPicPr>
        <p:blipFill>
          <a:blip r:embed="rId6">
            <a:extLst/>
          </a:blip>
          <a:stretch>
            <a:fillRect/>
          </a:stretch>
        </p:blipFill>
        <p:spPr>
          <a:xfrm>
            <a:off x="1693862" y="5310187"/>
            <a:ext cx="1473201" cy="254001"/>
          </a:xfrm>
          <a:prstGeom prst="rect">
            <a:avLst/>
          </a:prstGeom>
          <a:ln w="12700">
            <a:miter lim="400000"/>
          </a:ln>
        </p:spPr>
      </p:pic>
      <p:pic>
        <p:nvPicPr>
          <p:cNvPr id="104" name="slide 09 text2a.png" descr="slide 09 text2a"/>
          <p:cNvPicPr/>
          <p:nvPr/>
        </p:nvPicPr>
        <p:blipFill>
          <a:blip r:embed="rId7">
            <a:extLst/>
          </a:blip>
          <a:stretch>
            <a:fillRect/>
          </a:stretch>
        </p:blipFill>
        <p:spPr>
          <a:xfrm>
            <a:off x="5583237" y="5311775"/>
            <a:ext cx="2273301" cy="254000"/>
          </a:xfrm>
          <a:prstGeom prst="rect">
            <a:avLst/>
          </a:prstGeom>
          <a:ln w="12700">
            <a:miter lim="400000"/>
          </a:ln>
        </p:spPr>
      </p:pic>
      <p:pic>
        <p:nvPicPr>
          <p:cNvPr id="105" name="slide 09 text2b.png" descr="slide 09 text2b"/>
          <p:cNvPicPr/>
          <p:nvPr/>
        </p:nvPicPr>
        <p:blipFill>
          <a:blip r:embed="rId8">
            <a:extLst/>
          </a:blip>
          <a:stretch>
            <a:fillRect/>
          </a:stretch>
        </p:blipFill>
        <p:spPr>
          <a:xfrm>
            <a:off x="5583237" y="5311775"/>
            <a:ext cx="2273301" cy="254000"/>
          </a:xfrm>
          <a:prstGeom prst="rect">
            <a:avLst/>
          </a:prstGeom>
          <a:ln w="12700">
            <a:miter lim="400000"/>
          </a:ln>
        </p:spPr>
      </p:pic>
      <p:pic>
        <p:nvPicPr>
          <p:cNvPr id="106" name="slide 06 titletext1a.png" descr="slide 06 titletext1a"/>
          <p:cNvPicPr/>
          <p:nvPr/>
        </p:nvPicPr>
        <p:blipFill>
          <a:blip r:embed="rId9">
            <a:extLst/>
          </a:blip>
          <a:stretch>
            <a:fillRect/>
          </a:stretch>
        </p:blipFill>
        <p:spPr>
          <a:xfrm>
            <a:off x="328612" y="1066800"/>
            <a:ext cx="5613401" cy="419100"/>
          </a:xfrm>
          <a:prstGeom prst="rect">
            <a:avLst/>
          </a:prstGeom>
          <a:ln w="12700">
            <a:miter lim="400000"/>
          </a:ln>
        </p:spPr>
      </p:pic>
      <p:pic>
        <p:nvPicPr>
          <p:cNvPr id="107" name="cap01Slide02VocabHeader.png" descr="cap01Slide02VocabHeader"/>
          <p:cNvPicPr/>
          <p:nvPr/>
        </p:nvPicPr>
        <p:blipFill>
          <a:blip r:embed="rId10">
            <a:extLst/>
          </a:blip>
          <a:stretch>
            <a:fillRect/>
          </a:stretch>
        </p:blipFill>
        <p:spPr>
          <a:xfrm>
            <a:off x="0" y="0"/>
            <a:ext cx="9142413" cy="901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fade" transition="in">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05"/>
                                        </p:tgtEl>
                                        <p:attrNameLst>
                                          <p:attrName>style.visibility</p:attrName>
                                        </p:attrNameLst>
                                      </p:cBhvr>
                                      <p:to>
                                        <p:strVal val="visible"/>
                                      </p:to>
                                    </p:set>
                                    <p:animEffect filter="fade" transition="in">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99"/>
                                        </p:tgtEl>
                                        <p:attrNameLst>
                                          <p:attrName>style.visibility</p:attrName>
                                        </p:attrNameLst>
                                      </p:cBhvr>
                                      <p:to>
                                        <p:strVal val="visible"/>
                                      </p:to>
                                    </p:set>
                                    <p:animEffect filter="fade" transition="in">
                                      <p:cBhvr>
                                        <p:cTn id="17"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3"/>
      <p:bldP build="whole" bldLvl="1" animBg="1" rev="0" advAuto="0" spid="103" grpId="1"/>
      <p:bldP build="whole" bldLvl="1" animBg="1" rev="0" advAuto="0" spid="105" grpId="2"/>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